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248" r:id="rId4"/>
  </p:sldMasterIdLst>
  <p:notesMasterIdLst>
    <p:notesMasterId r:id="rId7"/>
  </p:notesMasterIdLst>
  <p:handoutMasterIdLst>
    <p:handoutMasterId r:id="rId8"/>
  </p:handoutMasterIdLst>
  <p:sldIdLst>
    <p:sldId id="2960" r:id="rId5"/>
    <p:sldId id="2963" r:id="rId6"/>
  </p:sldIdLst>
  <p:sldSz cx="18288000" cy="10288588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68743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13748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2062313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2749752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3437186" algn="l" defTabSz="137487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4124625" algn="l" defTabSz="137487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4812063" algn="l" defTabSz="137487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5499501" algn="l" defTabSz="137487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40" userDrawn="1">
          <p15:clr>
            <a:srgbClr val="A4A3A4"/>
          </p15:clr>
        </p15:guide>
        <p15:guide id="2" pos="5737" userDrawn="1">
          <p15:clr>
            <a:srgbClr val="A4A3A4"/>
          </p15:clr>
        </p15:guide>
        <p15:guide id="3" orient="horz" pos="3241">
          <p15:clr>
            <a:srgbClr val="A4A3A4"/>
          </p15:clr>
        </p15:guide>
        <p15:guide id="4" pos="573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3127">
          <p15:clr>
            <a:srgbClr val="A4A3A4"/>
          </p15:clr>
        </p15:guide>
        <p15:guide id="4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C4DE"/>
    <a:srgbClr val="FFFFFF"/>
    <a:srgbClr val="232B36"/>
    <a:srgbClr val="1F232E"/>
    <a:srgbClr val="1FD7B5"/>
    <a:srgbClr val="FFCF54"/>
    <a:srgbClr val="FF9D54"/>
    <a:srgbClr val="FEBC52"/>
    <a:srgbClr val="E04072"/>
    <a:srgbClr val="BD0B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218" autoAdjust="0"/>
    <p:restoredTop sz="96408" autoAdjust="0"/>
  </p:normalViewPr>
  <p:slideViewPr>
    <p:cSldViewPr snapToGrid="0">
      <p:cViewPr>
        <p:scale>
          <a:sx n="50" d="100"/>
          <a:sy n="50" d="100"/>
        </p:scale>
        <p:origin x="-96" y="-966"/>
      </p:cViewPr>
      <p:guideLst>
        <p:guide orient="horz" pos="3240"/>
        <p:guide orient="horz" pos="3241"/>
        <p:guide pos="5737"/>
        <p:guide pos="57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9472"/>
    </p:cViewPr>
  </p:sorterViewPr>
  <p:notesViewPr>
    <p:cSldViewPr snapToGrid="0">
      <p:cViewPr varScale="1">
        <p:scale>
          <a:sx n="99" d="100"/>
          <a:sy n="99" d="100"/>
        </p:scale>
        <p:origin x="3920" y="184"/>
      </p:cViewPr>
      <p:guideLst>
        <p:guide orient="horz" pos="2880"/>
        <p:guide orient="horz" pos="3127"/>
        <p:guide pos="2160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12DE7A-A9CE-47EF-B33C-960C0BF4FE33}" type="doc">
      <dgm:prSet loTypeId="urn:microsoft.com/office/officeart/2005/8/layout/hList7#1" loCatId="list" qsTypeId="urn:microsoft.com/office/officeart/2005/8/quickstyle/simple1" qsCatId="simple" csTypeId="urn:microsoft.com/office/officeart/2005/8/colors/colorful4" csCatId="colorful" phldr="1"/>
      <dgm:spPr/>
    </dgm:pt>
    <dgm:pt modelId="{F915BBBA-6AC6-4161-BE89-049884F80D19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dirty="0" err="1" smtClean="0">
              <a:solidFill>
                <a:schemeClr val="tx1"/>
              </a:solidFill>
            </a:rPr>
            <a:t>Mamonovo</a:t>
          </a:r>
          <a:r>
            <a:rPr lang="en-US" sz="1800" dirty="0" smtClean="0">
              <a:solidFill>
                <a:schemeClr val="tx1"/>
              </a:solidFill>
            </a:rPr>
            <a:t> (</a:t>
          </a:r>
          <a:r>
            <a:rPr lang="en-US" sz="1800" dirty="0" err="1" smtClean="0">
              <a:solidFill>
                <a:schemeClr val="tx1"/>
              </a:solidFill>
            </a:rPr>
            <a:t>Grzechotki</a:t>
          </a:r>
          <a:r>
            <a:rPr lang="en-US" sz="1800" dirty="0" smtClean="0">
              <a:solidFill>
                <a:schemeClr val="tx1"/>
              </a:solidFill>
            </a:rPr>
            <a:t>)</a:t>
          </a:r>
          <a:endParaRPr lang="ru-RU" sz="1800" dirty="0" smtClean="0">
            <a:solidFill>
              <a:schemeClr val="tx1"/>
            </a:solidFill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i="1" dirty="0" smtClean="0">
            <a:solidFill>
              <a:schemeClr val="tx1"/>
            </a:solidFill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i="1" dirty="0" smtClean="0">
              <a:solidFill>
                <a:schemeClr val="tx1"/>
              </a:solidFill>
            </a:rPr>
            <a:t>Russian-Lithuanian border</a:t>
          </a:r>
          <a:endParaRPr lang="ru-RU" sz="5800" dirty="0">
            <a:solidFill>
              <a:schemeClr val="tx1"/>
            </a:solidFill>
          </a:endParaRPr>
        </a:p>
      </dgm:t>
    </dgm:pt>
    <dgm:pt modelId="{1869A7CF-55E5-46B8-939D-DC1340D8596E}" type="parTrans" cxnId="{24FCB8AB-8532-492D-AC7C-343EFCD1E0E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D44DF9C-FB2F-4212-9C0C-3F14EC06A5D8}" type="sibTrans" cxnId="{24FCB8AB-8532-492D-AC7C-343EFCD1E0E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72E09D5-ED4F-47E3-949C-748018575948}">
      <dgm:prSet phldrT="[Текст]" custT="1"/>
      <dgm:spPr/>
      <dgm:t>
        <a:bodyPr anchor="t"/>
        <a:lstStyle/>
        <a:p>
          <a:r>
            <a:rPr lang="en-US" sz="1400" dirty="0" smtClean="0">
              <a:solidFill>
                <a:schemeClr val="tx1"/>
              </a:solidFill>
            </a:rPr>
            <a:t>Moscow (VKO)</a:t>
          </a:r>
          <a:endParaRPr lang="ru-RU" sz="1400" dirty="0" smtClean="0">
            <a:solidFill>
              <a:schemeClr val="tx1"/>
            </a:solidFill>
          </a:endParaRPr>
        </a:p>
        <a:p>
          <a:r>
            <a:rPr lang="en-US" sz="1400" dirty="0" smtClean="0">
              <a:solidFill>
                <a:schemeClr val="tx1"/>
              </a:solidFill>
            </a:rPr>
            <a:t>Moscow (DME)</a:t>
          </a:r>
          <a:endParaRPr lang="ru-RU" sz="1400" dirty="0" smtClean="0">
            <a:solidFill>
              <a:schemeClr val="tx1"/>
            </a:solidFill>
          </a:endParaRPr>
        </a:p>
        <a:p>
          <a:r>
            <a:rPr lang="en-US" sz="1400" dirty="0" smtClean="0">
              <a:solidFill>
                <a:schemeClr val="tx1"/>
              </a:solidFill>
            </a:rPr>
            <a:t>Moscow (SVO)</a:t>
          </a:r>
          <a:endParaRPr lang="ru-RU" sz="1400" dirty="0" smtClean="0">
            <a:solidFill>
              <a:schemeClr val="tx1"/>
            </a:solidFill>
          </a:endParaRPr>
        </a:p>
        <a:p>
          <a:r>
            <a:rPr lang="en-US" sz="1400" dirty="0" smtClean="0">
              <a:solidFill>
                <a:schemeClr val="tx1"/>
              </a:solidFill>
            </a:rPr>
            <a:t>Saint Petersburg (LED)</a:t>
          </a:r>
          <a:endParaRPr lang="ru-RU" sz="1400" dirty="0" smtClean="0">
            <a:solidFill>
              <a:schemeClr val="tx1"/>
            </a:solidFill>
          </a:endParaRPr>
        </a:p>
        <a:p>
          <a:r>
            <a:rPr lang="en-US" sz="1400" dirty="0" smtClean="0">
              <a:solidFill>
                <a:schemeClr val="tx1"/>
              </a:solidFill>
            </a:rPr>
            <a:t>Sochi</a:t>
          </a:r>
          <a:endParaRPr lang="ru-RU" sz="1400" dirty="0" smtClean="0">
            <a:solidFill>
              <a:schemeClr val="tx1"/>
            </a:solidFill>
          </a:endParaRPr>
        </a:p>
        <a:p>
          <a:r>
            <a:rPr lang="en-US" sz="1400" dirty="0" smtClean="0">
              <a:solidFill>
                <a:schemeClr val="tx1"/>
              </a:solidFill>
            </a:rPr>
            <a:t>Vladivostok (VVO)</a:t>
          </a:r>
          <a:endParaRPr lang="ru-RU" sz="1400" dirty="0" smtClean="0">
            <a:solidFill>
              <a:schemeClr val="tx1"/>
            </a:solidFill>
          </a:endParaRPr>
        </a:p>
        <a:p>
          <a:r>
            <a:rPr lang="en-US" sz="1400" dirty="0" smtClean="0">
              <a:solidFill>
                <a:schemeClr val="tx1"/>
              </a:solidFill>
            </a:rPr>
            <a:t>Volgograd (VOG)</a:t>
          </a:r>
          <a:endParaRPr lang="ru-RU" sz="1400" dirty="0" smtClean="0">
            <a:solidFill>
              <a:schemeClr val="tx1"/>
            </a:solidFill>
          </a:endParaRPr>
        </a:p>
        <a:p>
          <a:r>
            <a:rPr lang="en-US" sz="1400" dirty="0" smtClean="0">
              <a:solidFill>
                <a:schemeClr val="tx1"/>
              </a:solidFill>
            </a:rPr>
            <a:t>  Yekaterinburg (SVX)</a:t>
          </a:r>
          <a:endParaRPr lang="ru-RU" sz="1400" dirty="0" smtClean="0">
            <a:solidFill>
              <a:schemeClr val="tx1"/>
            </a:solidFill>
          </a:endParaRPr>
        </a:p>
        <a:p>
          <a:r>
            <a:rPr lang="en-US" sz="1400" dirty="0" smtClean="0">
              <a:solidFill>
                <a:schemeClr val="tx1"/>
              </a:solidFill>
            </a:rPr>
            <a:t>  Kazan</a:t>
          </a:r>
          <a:endParaRPr lang="ru-RU" sz="1400" dirty="0" smtClean="0">
            <a:solidFill>
              <a:schemeClr val="tx1"/>
            </a:solidFill>
          </a:endParaRPr>
        </a:p>
        <a:p>
          <a:r>
            <a:rPr lang="en-US" sz="1400" dirty="0" smtClean="0">
              <a:solidFill>
                <a:schemeClr val="tx1"/>
              </a:solidFill>
            </a:rPr>
            <a:t>Kaliningrad (KGD)</a:t>
          </a:r>
          <a:endParaRPr lang="ru-RU" sz="1400" dirty="0" smtClean="0">
            <a:solidFill>
              <a:schemeClr val="tx1"/>
            </a:solidFill>
          </a:endParaRPr>
        </a:p>
        <a:p>
          <a:r>
            <a:rPr lang="en-US" sz="1400" dirty="0" smtClean="0">
              <a:solidFill>
                <a:schemeClr val="tx1"/>
              </a:solidFill>
            </a:rPr>
            <a:t>Nizhny Novgorod (GOJ)</a:t>
          </a:r>
          <a:endParaRPr lang="ru-RU" sz="1400" dirty="0" smtClean="0">
            <a:solidFill>
              <a:schemeClr val="tx1"/>
            </a:solidFill>
          </a:endParaRPr>
        </a:p>
        <a:p>
          <a:r>
            <a:rPr lang="en-US" sz="1400" dirty="0" smtClean="0">
              <a:solidFill>
                <a:schemeClr val="tx1"/>
              </a:solidFill>
            </a:rPr>
            <a:t>Rostov-on-Don (ROV)</a:t>
          </a:r>
          <a:endParaRPr lang="ru-RU" sz="1400" dirty="0" smtClean="0">
            <a:solidFill>
              <a:schemeClr val="tx1"/>
            </a:solidFill>
          </a:endParaRPr>
        </a:p>
        <a:p>
          <a:r>
            <a:rPr lang="en-US" sz="1400" dirty="0" smtClean="0">
              <a:solidFill>
                <a:schemeClr val="tx1"/>
              </a:solidFill>
            </a:rPr>
            <a:t>Samara (KUF)</a:t>
          </a:r>
          <a:endParaRPr lang="ru-RU" sz="1400" dirty="0" smtClean="0">
            <a:solidFill>
              <a:schemeClr val="tx1"/>
            </a:solidFill>
          </a:endParaRPr>
        </a:p>
        <a:p>
          <a:r>
            <a:rPr lang="en-US" sz="1400" dirty="0" smtClean="0">
              <a:solidFill>
                <a:schemeClr val="tx1"/>
              </a:solidFill>
            </a:rPr>
            <a:t>Saransk</a:t>
          </a:r>
          <a:endParaRPr lang="ru-RU" sz="1400" dirty="0" smtClean="0">
            <a:solidFill>
              <a:schemeClr val="tx1"/>
            </a:solidFill>
          </a:endParaRPr>
        </a:p>
        <a:p>
          <a:endParaRPr lang="ru-RU" sz="1400" dirty="0" smtClean="0">
            <a:solidFill>
              <a:schemeClr val="tx1"/>
            </a:solidFill>
          </a:endParaRPr>
        </a:p>
        <a:p>
          <a:endParaRPr lang="ru-RU" sz="1100" dirty="0">
            <a:solidFill>
              <a:schemeClr val="tx1"/>
            </a:solidFill>
          </a:endParaRPr>
        </a:p>
      </dgm:t>
    </dgm:pt>
    <dgm:pt modelId="{90EAD7A3-2713-490F-8EDD-3DA76367604E}" type="parTrans" cxnId="{4EA89E77-CE27-41D0-8F7A-0D52F533C21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A91111E-2E83-4399-8836-38E30E46A687}" type="sibTrans" cxnId="{4EA89E77-CE27-41D0-8F7A-0D52F533C21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A6FDE0A-C3F1-4124-A0F2-D7DBE94F5AB3}">
      <dgm:prSet phldrT="[Текст]" custT="1"/>
      <dgm:spPr/>
      <dgm:t>
        <a:bodyPr/>
        <a:lstStyle/>
        <a:p>
          <a:r>
            <a:rPr lang="en-US" sz="1800" dirty="0" smtClean="0">
              <a:solidFill>
                <a:schemeClr val="tx1"/>
              </a:solidFill>
            </a:rPr>
            <a:t>Vladivostok</a:t>
          </a:r>
          <a:endParaRPr lang="ru-RU" sz="1800" dirty="0" smtClean="0">
            <a:solidFill>
              <a:schemeClr val="tx1"/>
            </a:solidFill>
          </a:endParaRPr>
        </a:p>
        <a:p>
          <a:r>
            <a:rPr lang="en-US" sz="1800" dirty="0" smtClean="0">
              <a:solidFill>
                <a:schemeClr val="tx1"/>
              </a:solidFill>
            </a:rPr>
            <a:t>Passenger </a:t>
          </a:r>
          <a:r>
            <a:rPr lang="en-US" sz="1800" smtClean="0">
              <a:solidFill>
                <a:schemeClr val="tx1"/>
              </a:solidFill>
            </a:rPr>
            <a:t>Port (</a:t>
          </a:r>
          <a:r>
            <a:rPr lang="en-US" sz="1800" dirty="0" smtClean="0">
              <a:solidFill>
                <a:schemeClr val="tx1"/>
              </a:solidFill>
            </a:rPr>
            <a:t>St. Petersburg)</a:t>
          </a:r>
          <a:endParaRPr lang="ru-RU" sz="1800" dirty="0" smtClean="0">
            <a:solidFill>
              <a:schemeClr val="tx1"/>
            </a:solidFill>
          </a:endParaRPr>
        </a:p>
        <a:p>
          <a:r>
            <a:rPr lang="en-US" sz="1800" dirty="0" err="1" smtClean="0">
              <a:solidFill>
                <a:schemeClr val="tx1"/>
              </a:solidFill>
            </a:rPr>
            <a:t>Bolshoy</a:t>
          </a:r>
          <a:r>
            <a:rPr lang="en-US" sz="1800" dirty="0" smtClean="0">
              <a:solidFill>
                <a:schemeClr val="tx1"/>
              </a:solidFill>
            </a:rPr>
            <a:t> Port (St. Petersburg)</a:t>
          </a:r>
          <a:endParaRPr lang="ru-RU" sz="6300" dirty="0">
            <a:solidFill>
              <a:schemeClr val="tx1"/>
            </a:solidFill>
          </a:endParaRPr>
        </a:p>
      </dgm:t>
    </dgm:pt>
    <dgm:pt modelId="{9A93A7DE-4618-43FC-A1DF-06F28D18F723}" type="parTrans" cxnId="{55ECECA1-6B66-4E25-86A7-D9A98439801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8983E04-2E3F-4E80-AD97-D96A87B9B3F6}" type="sibTrans" cxnId="{55ECECA1-6B66-4E25-86A7-D9A98439801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06DDC21-3625-4AAB-89A1-9A49F5CC881A}" type="pres">
      <dgm:prSet presAssocID="{1112DE7A-A9CE-47EF-B33C-960C0BF4FE33}" presName="Name0" presStyleCnt="0">
        <dgm:presLayoutVars>
          <dgm:dir/>
          <dgm:resizeHandles val="exact"/>
        </dgm:presLayoutVars>
      </dgm:prSet>
      <dgm:spPr/>
    </dgm:pt>
    <dgm:pt modelId="{3A58DE22-FB94-475E-AD61-918778F73156}" type="pres">
      <dgm:prSet presAssocID="{1112DE7A-A9CE-47EF-B33C-960C0BF4FE33}" presName="fgShape" presStyleLbl="fgShp" presStyleIdx="0" presStyleCnt="1"/>
      <dgm:spPr/>
    </dgm:pt>
    <dgm:pt modelId="{01C2E6A8-B948-453C-9824-9ED5C5E52FDE}" type="pres">
      <dgm:prSet presAssocID="{1112DE7A-A9CE-47EF-B33C-960C0BF4FE33}" presName="linComp" presStyleCnt="0"/>
      <dgm:spPr/>
    </dgm:pt>
    <dgm:pt modelId="{BCC74FAB-EB38-4CF7-872C-90C5C9E3BF22}" type="pres">
      <dgm:prSet presAssocID="{F915BBBA-6AC6-4161-BE89-049884F80D19}" presName="compNode" presStyleCnt="0"/>
      <dgm:spPr/>
    </dgm:pt>
    <dgm:pt modelId="{EBD6004D-BDB5-41B2-B2F1-ABCADE54CF3B}" type="pres">
      <dgm:prSet presAssocID="{F915BBBA-6AC6-4161-BE89-049884F80D19}" presName="bkgdShape" presStyleLbl="node1" presStyleIdx="0" presStyleCnt="3"/>
      <dgm:spPr/>
      <dgm:t>
        <a:bodyPr/>
        <a:lstStyle/>
        <a:p>
          <a:endParaRPr lang="ru-RU"/>
        </a:p>
      </dgm:t>
    </dgm:pt>
    <dgm:pt modelId="{D1F3A5B3-B2FE-4D2A-A744-ADA0E9F0D250}" type="pres">
      <dgm:prSet presAssocID="{F915BBBA-6AC6-4161-BE89-049884F80D19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C2F953-6C7E-4484-800C-3FE785EB8F39}" type="pres">
      <dgm:prSet presAssocID="{F915BBBA-6AC6-4161-BE89-049884F80D19}" presName="invisiNode" presStyleLbl="node1" presStyleIdx="0" presStyleCnt="3"/>
      <dgm:spPr/>
    </dgm:pt>
    <dgm:pt modelId="{74DD30BC-A141-4CDF-9F52-E247709F150E}" type="pres">
      <dgm:prSet presAssocID="{F915BBBA-6AC6-4161-BE89-049884F80D19}" presName="imagNode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E246916C-6208-4E01-9AC7-1B7660F993A4}" type="pres">
      <dgm:prSet presAssocID="{ED44DF9C-FB2F-4212-9C0C-3F14EC06A5D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76BBD43B-3336-41F5-B107-1E5B5F181537}" type="pres">
      <dgm:prSet presAssocID="{C72E09D5-ED4F-47E3-949C-748018575948}" presName="compNode" presStyleCnt="0"/>
      <dgm:spPr/>
    </dgm:pt>
    <dgm:pt modelId="{36472508-C193-47CD-AF55-FFB34A302674}" type="pres">
      <dgm:prSet presAssocID="{C72E09D5-ED4F-47E3-949C-748018575948}" presName="bkgdShape" presStyleLbl="node1" presStyleIdx="1" presStyleCnt="3"/>
      <dgm:spPr/>
      <dgm:t>
        <a:bodyPr/>
        <a:lstStyle/>
        <a:p>
          <a:endParaRPr lang="ru-RU"/>
        </a:p>
      </dgm:t>
    </dgm:pt>
    <dgm:pt modelId="{9D6DC3A1-E81F-499F-B46E-2FE4FA64D090}" type="pres">
      <dgm:prSet presAssocID="{C72E09D5-ED4F-47E3-949C-748018575948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2EC1E4-D8C8-40FB-A8C0-60FFCD389FA8}" type="pres">
      <dgm:prSet presAssocID="{C72E09D5-ED4F-47E3-949C-748018575948}" presName="invisiNode" presStyleLbl="node1" presStyleIdx="1" presStyleCnt="3"/>
      <dgm:spPr/>
    </dgm:pt>
    <dgm:pt modelId="{106A3048-A0F4-4AE9-A653-DAD2F47715AF}" type="pres">
      <dgm:prSet presAssocID="{C72E09D5-ED4F-47E3-949C-748018575948}" presName="imagNode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ABDAFC13-1EEA-4332-A4EC-725B78714A53}" type="pres">
      <dgm:prSet presAssocID="{3A91111E-2E83-4399-8836-38E30E46A687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7463EFC-35E3-4F7C-B131-061B376293F9}" type="pres">
      <dgm:prSet presAssocID="{0A6FDE0A-C3F1-4124-A0F2-D7DBE94F5AB3}" presName="compNode" presStyleCnt="0"/>
      <dgm:spPr/>
    </dgm:pt>
    <dgm:pt modelId="{28B63B4A-EE39-4F3A-AA2A-8A04A010A355}" type="pres">
      <dgm:prSet presAssocID="{0A6FDE0A-C3F1-4124-A0F2-D7DBE94F5AB3}" presName="bkgdShape" presStyleLbl="node1" presStyleIdx="2" presStyleCnt="3"/>
      <dgm:spPr/>
      <dgm:t>
        <a:bodyPr/>
        <a:lstStyle/>
        <a:p>
          <a:endParaRPr lang="ru-RU"/>
        </a:p>
      </dgm:t>
    </dgm:pt>
    <dgm:pt modelId="{BC07399A-D884-4426-998C-9DFF9D85D129}" type="pres">
      <dgm:prSet presAssocID="{0A6FDE0A-C3F1-4124-A0F2-D7DBE94F5AB3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CF52F0-8458-442A-9AD0-F1D0D6DAB1D6}" type="pres">
      <dgm:prSet presAssocID="{0A6FDE0A-C3F1-4124-A0F2-D7DBE94F5AB3}" presName="invisiNode" presStyleLbl="node1" presStyleIdx="2" presStyleCnt="3"/>
      <dgm:spPr/>
    </dgm:pt>
    <dgm:pt modelId="{5C406F5A-4117-4672-868E-60EA29AF171B}" type="pres">
      <dgm:prSet presAssocID="{0A6FDE0A-C3F1-4124-A0F2-D7DBE94F5AB3}" presName="imagNode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8000" r="-28000"/>
          </a:stretch>
        </a:blipFill>
      </dgm:spPr>
    </dgm:pt>
  </dgm:ptLst>
  <dgm:cxnLst>
    <dgm:cxn modelId="{98964FD8-2C2D-4D99-B677-0A03E7693727}" type="presOf" srcId="{C72E09D5-ED4F-47E3-949C-748018575948}" destId="{9D6DC3A1-E81F-499F-B46E-2FE4FA64D090}" srcOrd="1" destOrd="0" presId="urn:microsoft.com/office/officeart/2005/8/layout/hList7#1"/>
    <dgm:cxn modelId="{165939C2-F8B6-42FB-A6BA-88B32528CA5F}" type="presOf" srcId="{0A6FDE0A-C3F1-4124-A0F2-D7DBE94F5AB3}" destId="{28B63B4A-EE39-4F3A-AA2A-8A04A010A355}" srcOrd="0" destOrd="0" presId="urn:microsoft.com/office/officeart/2005/8/layout/hList7#1"/>
    <dgm:cxn modelId="{3511275F-29D6-481E-BB61-9BF1DA0A0311}" type="presOf" srcId="{F915BBBA-6AC6-4161-BE89-049884F80D19}" destId="{EBD6004D-BDB5-41B2-B2F1-ABCADE54CF3B}" srcOrd="0" destOrd="0" presId="urn:microsoft.com/office/officeart/2005/8/layout/hList7#1"/>
    <dgm:cxn modelId="{24FCB8AB-8532-492D-AC7C-343EFCD1E0EC}" srcId="{1112DE7A-A9CE-47EF-B33C-960C0BF4FE33}" destId="{F915BBBA-6AC6-4161-BE89-049884F80D19}" srcOrd="0" destOrd="0" parTransId="{1869A7CF-55E5-46B8-939D-DC1340D8596E}" sibTransId="{ED44DF9C-FB2F-4212-9C0C-3F14EC06A5D8}"/>
    <dgm:cxn modelId="{18122880-8ED5-4B5D-8CC2-F2114EC8A3F6}" type="presOf" srcId="{1112DE7A-A9CE-47EF-B33C-960C0BF4FE33}" destId="{506DDC21-3625-4AAB-89A1-9A49F5CC881A}" srcOrd="0" destOrd="0" presId="urn:microsoft.com/office/officeart/2005/8/layout/hList7#1"/>
    <dgm:cxn modelId="{F3557962-52FF-4E6C-A10E-3E44C7FF5932}" type="presOf" srcId="{C72E09D5-ED4F-47E3-949C-748018575948}" destId="{36472508-C193-47CD-AF55-FFB34A302674}" srcOrd="0" destOrd="0" presId="urn:microsoft.com/office/officeart/2005/8/layout/hList7#1"/>
    <dgm:cxn modelId="{4EA89E77-CE27-41D0-8F7A-0D52F533C219}" srcId="{1112DE7A-A9CE-47EF-B33C-960C0BF4FE33}" destId="{C72E09D5-ED4F-47E3-949C-748018575948}" srcOrd="1" destOrd="0" parTransId="{90EAD7A3-2713-490F-8EDD-3DA76367604E}" sibTransId="{3A91111E-2E83-4399-8836-38E30E46A687}"/>
    <dgm:cxn modelId="{0A170C27-ED6D-4890-A768-70066AD1CF1B}" type="presOf" srcId="{ED44DF9C-FB2F-4212-9C0C-3F14EC06A5D8}" destId="{E246916C-6208-4E01-9AC7-1B7660F993A4}" srcOrd="0" destOrd="0" presId="urn:microsoft.com/office/officeart/2005/8/layout/hList7#1"/>
    <dgm:cxn modelId="{B5981E70-131F-4B09-9720-732332A68A1D}" type="presOf" srcId="{3A91111E-2E83-4399-8836-38E30E46A687}" destId="{ABDAFC13-1EEA-4332-A4EC-725B78714A53}" srcOrd="0" destOrd="0" presId="urn:microsoft.com/office/officeart/2005/8/layout/hList7#1"/>
    <dgm:cxn modelId="{B24810D2-799C-4984-9009-3F6F2D5E1B17}" type="presOf" srcId="{0A6FDE0A-C3F1-4124-A0F2-D7DBE94F5AB3}" destId="{BC07399A-D884-4426-998C-9DFF9D85D129}" srcOrd="1" destOrd="0" presId="urn:microsoft.com/office/officeart/2005/8/layout/hList7#1"/>
    <dgm:cxn modelId="{55ECECA1-6B66-4E25-86A7-D9A98439801D}" srcId="{1112DE7A-A9CE-47EF-B33C-960C0BF4FE33}" destId="{0A6FDE0A-C3F1-4124-A0F2-D7DBE94F5AB3}" srcOrd="2" destOrd="0" parTransId="{9A93A7DE-4618-43FC-A1DF-06F28D18F723}" sibTransId="{C8983E04-2E3F-4E80-AD97-D96A87B9B3F6}"/>
    <dgm:cxn modelId="{35C0B73E-BB58-4007-AC2F-ADB97A36E11B}" type="presOf" srcId="{F915BBBA-6AC6-4161-BE89-049884F80D19}" destId="{D1F3A5B3-B2FE-4D2A-A744-ADA0E9F0D250}" srcOrd="1" destOrd="0" presId="urn:microsoft.com/office/officeart/2005/8/layout/hList7#1"/>
    <dgm:cxn modelId="{B04B4D06-BE57-42BD-B199-B08F47575BA9}" type="presParOf" srcId="{506DDC21-3625-4AAB-89A1-9A49F5CC881A}" destId="{3A58DE22-FB94-475E-AD61-918778F73156}" srcOrd="0" destOrd="0" presId="urn:microsoft.com/office/officeart/2005/8/layout/hList7#1"/>
    <dgm:cxn modelId="{E57EEE5C-1862-41E0-A494-63DB8185BE73}" type="presParOf" srcId="{506DDC21-3625-4AAB-89A1-9A49F5CC881A}" destId="{01C2E6A8-B948-453C-9824-9ED5C5E52FDE}" srcOrd="1" destOrd="0" presId="urn:microsoft.com/office/officeart/2005/8/layout/hList7#1"/>
    <dgm:cxn modelId="{FE8F9B14-0F0B-4EFE-9C2A-66A2FC7976DA}" type="presParOf" srcId="{01C2E6A8-B948-453C-9824-9ED5C5E52FDE}" destId="{BCC74FAB-EB38-4CF7-872C-90C5C9E3BF22}" srcOrd="0" destOrd="0" presId="urn:microsoft.com/office/officeart/2005/8/layout/hList7#1"/>
    <dgm:cxn modelId="{9F330997-0CC3-40A5-A39D-8E3E11FE3332}" type="presParOf" srcId="{BCC74FAB-EB38-4CF7-872C-90C5C9E3BF22}" destId="{EBD6004D-BDB5-41B2-B2F1-ABCADE54CF3B}" srcOrd="0" destOrd="0" presId="urn:microsoft.com/office/officeart/2005/8/layout/hList7#1"/>
    <dgm:cxn modelId="{D6D7D7B3-779C-4360-8D93-D3DFA471156D}" type="presParOf" srcId="{BCC74FAB-EB38-4CF7-872C-90C5C9E3BF22}" destId="{D1F3A5B3-B2FE-4D2A-A744-ADA0E9F0D250}" srcOrd="1" destOrd="0" presId="urn:microsoft.com/office/officeart/2005/8/layout/hList7#1"/>
    <dgm:cxn modelId="{D46816FB-F764-43CC-AF47-71D8C41A6ADE}" type="presParOf" srcId="{BCC74FAB-EB38-4CF7-872C-90C5C9E3BF22}" destId="{B6C2F953-6C7E-4484-800C-3FE785EB8F39}" srcOrd="2" destOrd="0" presId="urn:microsoft.com/office/officeart/2005/8/layout/hList7#1"/>
    <dgm:cxn modelId="{44018FEA-C8CF-471A-A915-C22C25832748}" type="presParOf" srcId="{BCC74FAB-EB38-4CF7-872C-90C5C9E3BF22}" destId="{74DD30BC-A141-4CDF-9F52-E247709F150E}" srcOrd="3" destOrd="0" presId="urn:microsoft.com/office/officeart/2005/8/layout/hList7#1"/>
    <dgm:cxn modelId="{AEA180E4-6CFE-490C-885D-CA43408FCB8E}" type="presParOf" srcId="{01C2E6A8-B948-453C-9824-9ED5C5E52FDE}" destId="{E246916C-6208-4E01-9AC7-1B7660F993A4}" srcOrd="1" destOrd="0" presId="urn:microsoft.com/office/officeart/2005/8/layout/hList7#1"/>
    <dgm:cxn modelId="{483CB0A6-18CC-4DB5-A529-8A52CFB7EE53}" type="presParOf" srcId="{01C2E6A8-B948-453C-9824-9ED5C5E52FDE}" destId="{76BBD43B-3336-41F5-B107-1E5B5F181537}" srcOrd="2" destOrd="0" presId="urn:microsoft.com/office/officeart/2005/8/layout/hList7#1"/>
    <dgm:cxn modelId="{A2427564-03B1-4445-804A-FE26F738BB34}" type="presParOf" srcId="{76BBD43B-3336-41F5-B107-1E5B5F181537}" destId="{36472508-C193-47CD-AF55-FFB34A302674}" srcOrd="0" destOrd="0" presId="urn:microsoft.com/office/officeart/2005/8/layout/hList7#1"/>
    <dgm:cxn modelId="{6F0813C0-A6C4-402D-B3E8-8BBCD22DDE82}" type="presParOf" srcId="{76BBD43B-3336-41F5-B107-1E5B5F181537}" destId="{9D6DC3A1-E81F-499F-B46E-2FE4FA64D090}" srcOrd="1" destOrd="0" presId="urn:microsoft.com/office/officeart/2005/8/layout/hList7#1"/>
    <dgm:cxn modelId="{E6E5DD6A-A596-4127-9634-B7FDEF7B1FCA}" type="presParOf" srcId="{76BBD43B-3336-41F5-B107-1E5B5F181537}" destId="{A52EC1E4-D8C8-40FB-A8C0-60FFCD389FA8}" srcOrd="2" destOrd="0" presId="urn:microsoft.com/office/officeart/2005/8/layout/hList7#1"/>
    <dgm:cxn modelId="{BBE6AC5C-3076-4AC9-BEB1-72F8BBBEB143}" type="presParOf" srcId="{76BBD43B-3336-41F5-B107-1E5B5F181537}" destId="{106A3048-A0F4-4AE9-A653-DAD2F47715AF}" srcOrd="3" destOrd="0" presId="urn:microsoft.com/office/officeart/2005/8/layout/hList7#1"/>
    <dgm:cxn modelId="{5BE29397-7F2C-4F11-ACDF-6823B73C4CD7}" type="presParOf" srcId="{01C2E6A8-B948-453C-9824-9ED5C5E52FDE}" destId="{ABDAFC13-1EEA-4332-A4EC-725B78714A53}" srcOrd="3" destOrd="0" presId="urn:microsoft.com/office/officeart/2005/8/layout/hList7#1"/>
    <dgm:cxn modelId="{C633BA47-7497-419E-9851-604F7AE60A89}" type="presParOf" srcId="{01C2E6A8-B948-453C-9824-9ED5C5E52FDE}" destId="{C7463EFC-35E3-4F7C-B131-061B376293F9}" srcOrd="4" destOrd="0" presId="urn:microsoft.com/office/officeart/2005/8/layout/hList7#1"/>
    <dgm:cxn modelId="{7949C122-E43D-4FF0-9BA5-3458F6DEB3B1}" type="presParOf" srcId="{C7463EFC-35E3-4F7C-B131-061B376293F9}" destId="{28B63B4A-EE39-4F3A-AA2A-8A04A010A355}" srcOrd="0" destOrd="0" presId="urn:microsoft.com/office/officeart/2005/8/layout/hList7#1"/>
    <dgm:cxn modelId="{4EEE3FFF-03F1-43CC-A0D6-C6F76E61ADF1}" type="presParOf" srcId="{C7463EFC-35E3-4F7C-B131-061B376293F9}" destId="{BC07399A-D884-4426-998C-9DFF9D85D129}" srcOrd="1" destOrd="0" presId="urn:microsoft.com/office/officeart/2005/8/layout/hList7#1"/>
    <dgm:cxn modelId="{43A90A71-B5DE-4900-8514-B2CA7124C8CF}" type="presParOf" srcId="{C7463EFC-35E3-4F7C-B131-061B376293F9}" destId="{B9CF52F0-8458-442A-9AD0-F1D0D6DAB1D6}" srcOrd="2" destOrd="0" presId="urn:microsoft.com/office/officeart/2005/8/layout/hList7#1"/>
    <dgm:cxn modelId="{33DA9A6E-21F6-4BB5-A821-A547B70180F5}" type="presParOf" srcId="{C7463EFC-35E3-4F7C-B131-061B376293F9}" destId="{5C406F5A-4117-4672-868E-60EA29AF171B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D6004D-BDB5-41B2-B2F1-ABCADE54CF3B}">
      <dsp:nvSpPr>
        <dsp:cNvPr id="0" name=""/>
        <dsp:cNvSpPr/>
      </dsp:nvSpPr>
      <dsp:spPr>
        <a:xfrm>
          <a:off x="3647" y="0"/>
          <a:ext cx="5675262" cy="833628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kern="1200" dirty="0" err="1" smtClean="0">
              <a:solidFill>
                <a:schemeClr val="tx1"/>
              </a:solidFill>
            </a:rPr>
            <a:t>Mamonovo</a:t>
          </a:r>
          <a:r>
            <a:rPr lang="en-US" sz="1800" kern="1200" dirty="0" smtClean="0">
              <a:solidFill>
                <a:schemeClr val="tx1"/>
              </a:solidFill>
            </a:rPr>
            <a:t> (</a:t>
          </a:r>
          <a:r>
            <a:rPr lang="en-US" sz="1800" kern="1200" dirty="0" err="1" smtClean="0">
              <a:solidFill>
                <a:schemeClr val="tx1"/>
              </a:solidFill>
            </a:rPr>
            <a:t>Grzechotki</a:t>
          </a:r>
          <a:r>
            <a:rPr lang="en-US" sz="1800" kern="1200" dirty="0" smtClean="0">
              <a:solidFill>
                <a:schemeClr val="tx1"/>
              </a:solidFill>
            </a:rPr>
            <a:t>)</a:t>
          </a:r>
          <a:endParaRPr lang="ru-RU" sz="1800" kern="1200" dirty="0" smtClean="0">
            <a:solidFill>
              <a:schemeClr val="tx1"/>
            </a:solidFill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i="1" kern="1200" dirty="0" smtClean="0">
            <a:solidFill>
              <a:schemeClr val="tx1"/>
            </a:solidFill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800" i="1" kern="1200" dirty="0" smtClean="0">
              <a:solidFill>
                <a:schemeClr val="tx1"/>
              </a:solidFill>
            </a:rPr>
            <a:t>Russian-Lithuanian border</a:t>
          </a:r>
          <a:endParaRPr lang="ru-RU" sz="5800" kern="1200" dirty="0">
            <a:solidFill>
              <a:schemeClr val="tx1"/>
            </a:solidFill>
          </a:endParaRPr>
        </a:p>
      </dsp:txBody>
      <dsp:txXfrm>
        <a:off x="3647" y="3334512"/>
        <a:ext cx="5675262" cy="3334512"/>
      </dsp:txXfrm>
    </dsp:sp>
    <dsp:sp modelId="{74DD30BC-A141-4CDF-9F52-E247709F150E}">
      <dsp:nvSpPr>
        <dsp:cNvPr id="0" name=""/>
        <dsp:cNvSpPr/>
      </dsp:nvSpPr>
      <dsp:spPr>
        <a:xfrm>
          <a:off x="1453288" y="500176"/>
          <a:ext cx="2775981" cy="2775981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472508-C193-47CD-AF55-FFB34A302674}">
      <dsp:nvSpPr>
        <dsp:cNvPr id="0" name=""/>
        <dsp:cNvSpPr/>
      </dsp:nvSpPr>
      <dsp:spPr>
        <a:xfrm>
          <a:off x="5849168" y="0"/>
          <a:ext cx="5675262" cy="8336280"/>
        </a:xfrm>
        <a:prstGeom prst="roundRect">
          <a:avLst>
            <a:gd name="adj" fmla="val 10000"/>
          </a:avLst>
        </a:prstGeom>
        <a:solidFill>
          <a:schemeClr val="accent4">
            <a:hueOff val="3220935"/>
            <a:satOff val="-32155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Moscow (VKO)</a:t>
          </a:r>
          <a:endParaRPr lang="ru-RU" sz="1400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Moscow (DME)</a:t>
          </a:r>
          <a:endParaRPr lang="ru-RU" sz="1400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Moscow (SVO)</a:t>
          </a:r>
          <a:endParaRPr lang="ru-RU" sz="1400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Saint Petersburg (LED)</a:t>
          </a:r>
          <a:endParaRPr lang="ru-RU" sz="1400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Sochi</a:t>
          </a:r>
          <a:endParaRPr lang="ru-RU" sz="1400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Vladivostok (VVO)</a:t>
          </a:r>
          <a:endParaRPr lang="ru-RU" sz="1400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Volgograd (VOG)</a:t>
          </a:r>
          <a:endParaRPr lang="ru-RU" sz="1400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  Yekaterinburg (SVX)</a:t>
          </a:r>
          <a:endParaRPr lang="ru-RU" sz="1400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  Kazan</a:t>
          </a:r>
          <a:endParaRPr lang="ru-RU" sz="1400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Kaliningrad (KGD)</a:t>
          </a:r>
          <a:endParaRPr lang="ru-RU" sz="1400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Nizhny Novgorod (GOJ)</a:t>
          </a:r>
          <a:endParaRPr lang="ru-RU" sz="1400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Rostov-on-Don (ROV)</a:t>
          </a:r>
          <a:endParaRPr lang="ru-RU" sz="1400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Samara (KUF)</a:t>
          </a:r>
          <a:endParaRPr lang="ru-RU" sz="1400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chemeClr val="tx1"/>
              </a:solidFill>
            </a:rPr>
            <a:t>Saransk</a:t>
          </a:r>
          <a:endParaRPr lang="ru-RU" sz="1400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>
            <a:solidFill>
              <a:schemeClr val="tx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>
            <a:solidFill>
              <a:schemeClr val="tx1"/>
            </a:solidFill>
          </a:endParaRPr>
        </a:p>
      </dsp:txBody>
      <dsp:txXfrm>
        <a:off x="5849168" y="3334512"/>
        <a:ext cx="5675262" cy="3334512"/>
      </dsp:txXfrm>
    </dsp:sp>
    <dsp:sp modelId="{106A3048-A0F4-4AE9-A653-DAD2F47715AF}">
      <dsp:nvSpPr>
        <dsp:cNvPr id="0" name=""/>
        <dsp:cNvSpPr/>
      </dsp:nvSpPr>
      <dsp:spPr>
        <a:xfrm>
          <a:off x="7298809" y="500176"/>
          <a:ext cx="2775981" cy="2775981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B63B4A-EE39-4F3A-AA2A-8A04A010A355}">
      <dsp:nvSpPr>
        <dsp:cNvPr id="0" name=""/>
        <dsp:cNvSpPr/>
      </dsp:nvSpPr>
      <dsp:spPr>
        <a:xfrm>
          <a:off x="11694689" y="0"/>
          <a:ext cx="5675262" cy="8336280"/>
        </a:xfrm>
        <a:prstGeom prst="roundRect">
          <a:avLst>
            <a:gd name="adj" fmla="val 10000"/>
          </a:avLst>
        </a:prstGeom>
        <a:solidFill>
          <a:schemeClr val="accent4">
            <a:hueOff val="6441869"/>
            <a:satOff val="-64310"/>
            <a:lumOff val="353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</a:rPr>
            <a:t>Vladivostok</a:t>
          </a:r>
          <a:endParaRPr lang="ru-RU" sz="1800" kern="1200" dirty="0" smtClean="0">
            <a:solidFill>
              <a:schemeClr val="tx1"/>
            </a:solidFill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tx1"/>
              </a:solidFill>
            </a:rPr>
            <a:t>Passenger </a:t>
          </a:r>
          <a:r>
            <a:rPr lang="en-US" sz="1800" kern="1200" smtClean="0">
              <a:solidFill>
                <a:schemeClr val="tx1"/>
              </a:solidFill>
            </a:rPr>
            <a:t>Port (</a:t>
          </a:r>
          <a:r>
            <a:rPr lang="en-US" sz="1800" kern="1200" dirty="0" smtClean="0">
              <a:solidFill>
                <a:schemeClr val="tx1"/>
              </a:solidFill>
            </a:rPr>
            <a:t>St. Petersburg)</a:t>
          </a:r>
          <a:endParaRPr lang="ru-RU" sz="1800" kern="1200" dirty="0" smtClean="0">
            <a:solidFill>
              <a:schemeClr val="tx1"/>
            </a:solidFill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chemeClr val="tx1"/>
              </a:solidFill>
            </a:rPr>
            <a:t>Bolshoy</a:t>
          </a:r>
          <a:r>
            <a:rPr lang="en-US" sz="1800" kern="1200" dirty="0" smtClean="0">
              <a:solidFill>
                <a:schemeClr val="tx1"/>
              </a:solidFill>
            </a:rPr>
            <a:t> Port (St. Petersburg)</a:t>
          </a:r>
          <a:endParaRPr lang="ru-RU" sz="6300" kern="1200" dirty="0">
            <a:solidFill>
              <a:schemeClr val="tx1"/>
            </a:solidFill>
          </a:endParaRPr>
        </a:p>
      </dsp:txBody>
      <dsp:txXfrm>
        <a:off x="11694689" y="3334512"/>
        <a:ext cx="5675262" cy="3334512"/>
      </dsp:txXfrm>
    </dsp:sp>
    <dsp:sp modelId="{5C406F5A-4117-4672-868E-60EA29AF171B}">
      <dsp:nvSpPr>
        <dsp:cNvPr id="0" name=""/>
        <dsp:cNvSpPr/>
      </dsp:nvSpPr>
      <dsp:spPr>
        <a:xfrm>
          <a:off x="13144330" y="500176"/>
          <a:ext cx="2775981" cy="2775981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8000" r="-2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58DE22-FB94-475E-AD61-918778F73156}">
      <dsp:nvSpPr>
        <dsp:cNvPr id="0" name=""/>
        <dsp:cNvSpPr/>
      </dsp:nvSpPr>
      <dsp:spPr>
        <a:xfrm>
          <a:off x="694944" y="6669024"/>
          <a:ext cx="15983712" cy="1250442"/>
        </a:xfrm>
        <a:prstGeom prst="left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wrap="square" lIns="91294" tIns="45647" rIns="91294" bIns="45647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039A10D-FF89-4304-8834-E5758B5B28FC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802949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6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056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F836DE1-6B7A-47AD-B7B7-17DCB15A01C6}" type="datetimeFigureOut">
              <a:rPr lang="en-US"/>
              <a:pPr>
                <a:defRPr/>
              </a:pPr>
              <a:t>9/2/2019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wrap="square" lIns="91294" tIns="45647" rIns="91294" bIns="4564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3174689-BECC-4390-B3B9-306A17FD432A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  <p:extLst>
      <p:ext uri="{BB962C8B-B14F-4D97-AF65-F5344CB8AC3E}">
        <p14:creationId xmlns:p14="http://schemas.microsoft.com/office/powerpoint/2010/main" val="18869811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687438" algn="l" rtl="0" eaLnBrk="0" fontAlgn="base" hangingPunct="0">
      <a:spcBef>
        <a:spcPct val="30000"/>
      </a:spcBef>
      <a:spcAft>
        <a:spcPct val="0"/>
      </a:spcAft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1374875" algn="l" rtl="0" eaLnBrk="0" fontAlgn="base" hangingPunct="0">
      <a:spcBef>
        <a:spcPct val="30000"/>
      </a:spcBef>
      <a:spcAft>
        <a:spcPct val="0"/>
      </a:spcAft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2062313" algn="l" rtl="0" eaLnBrk="0" fontAlgn="base" hangingPunct="0">
      <a:spcBef>
        <a:spcPct val="30000"/>
      </a:spcBef>
      <a:spcAft>
        <a:spcPct val="0"/>
      </a:spcAft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2749752" algn="l" rtl="0" eaLnBrk="0" fontAlgn="base" hangingPunct="0">
      <a:spcBef>
        <a:spcPct val="30000"/>
      </a:spcBef>
      <a:spcAft>
        <a:spcPct val="0"/>
      </a:spcAft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3437186" algn="l" defTabSz="137487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4124625" algn="l" defTabSz="137487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4812063" algn="l" defTabSz="137487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5499501" algn="l" defTabSz="137487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74689-BECC-4390-B3B9-306A17FD432A}" type="slidenum">
              <a:rPr lang="en-US" altLang="ru-RU" smtClean="0"/>
              <a:pPr>
                <a:defRPr/>
              </a:pPr>
              <a:t>1</a:t>
            </a:fld>
            <a:endParaRPr lang="en-US" altLang="ru-RU" dirty="0"/>
          </a:p>
        </p:txBody>
      </p:sp>
    </p:spTree>
    <p:extLst>
      <p:ext uri="{BB962C8B-B14F-4D97-AF65-F5344CB8AC3E}">
        <p14:creationId xmlns:p14="http://schemas.microsoft.com/office/powerpoint/2010/main" val="489780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ложка серо-зеленая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3191F2-C34F-D040-B785-A2F8CAC3EF8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748" y="544576"/>
            <a:ext cx="6032500" cy="58293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-2" y="7607809"/>
            <a:ext cx="18288000" cy="1481329"/>
          </a:xfrm>
          <a:prstGeom prst="rect">
            <a:avLst/>
          </a:prstGeom>
          <a:noFill/>
        </p:spPr>
        <p:txBody>
          <a:bodyPr lIns="91417" tIns="45709" rIns="91417" bIns="45709"/>
          <a:lstStyle>
            <a:lvl1pPr algn="ctr">
              <a:defRPr sz="3900" b="1" cap="all" spc="100" baseline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428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л. серо-зел. с цветным гербом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DA2323B-D645-1545-B193-53C15BA3B29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748" y="544576"/>
            <a:ext cx="6032500" cy="58293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-2" y="7607809"/>
            <a:ext cx="18288000" cy="1481329"/>
          </a:xfrm>
          <a:prstGeom prst="rect">
            <a:avLst/>
          </a:prstGeom>
          <a:noFill/>
        </p:spPr>
        <p:txBody>
          <a:bodyPr lIns="91417" tIns="45709" rIns="91417" bIns="45709"/>
          <a:lstStyle>
            <a:lvl1pPr algn="ctr">
              <a:defRPr sz="3900" b="1" cap="all" spc="100" baseline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ложка зелено-серая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D010D44-C6C4-EC4A-A451-A1236C98A5D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098" y="579797"/>
            <a:ext cx="6019800" cy="58293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-2" y="7607809"/>
            <a:ext cx="18288000" cy="1481329"/>
          </a:xfrm>
          <a:prstGeom prst="rect">
            <a:avLst/>
          </a:prstGeom>
          <a:noFill/>
        </p:spPr>
        <p:txBody>
          <a:bodyPr lIns="91417" tIns="45709" rIns="91417" bIns="45709"/>
          <a:lstStyle>
            <a:lvl1pPr algn="ctr">
              <a:defRPr sz="3900" b="1" cap="all" spc="1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нгл. обложка серо-зеленая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4004AA7-9E03-B043-81BC-FF00F32A1C0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470" y="544576"/>
            <a:ext cx="5397500" cy="58293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-2" y="7607809"/>
            <a:ext cx="18288000" cy="1481329"/>
          </a:xfrm>
          <a:prstGeom prst="rect">
            <a:avLst/>
          </a:prstGeom>
          <a:noFill/>
        </p:spPr>
        <p:txBody>
          <a:bodyPr lIns="91417" tIns="45709" rIns="91417" bIns="45709"/>
          <a:lstStyle>
            <a:lvl1pPr algn="ctr">
              <a:defRPr sz="3900" b="1" cap="all" spc="100" baseline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482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нгл. обл. серо-зел. с цветным гербом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CF48E92-7EB9-B548-9471-E6FE513B1B6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026" y="540004"/>
            <a:ext cx="5397500" cy="58293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-2" y="7607809"/>
            <a:ext cx="18288000" cy="1481329"/>
          </a:xfrm>
          <a:prstGeom prst="rect">
            <a:avLst/>
          </a:prstGeom>
          <a:noFill/>
        </p:spPr>
        <p:txBody>
          <a:bodyPr lIns="91417" tIns="45709" rIns="91417" bIns="45709"/>
          <a:lstStyle>
            <a:lvl1pPr algn="ctr">
              <a:defRPr sz="3900" b="1" cap="all" spc="100" baseline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4932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нгл. обложка зелено-серая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9E9FF3B-AC18-C947-84DB-AA8FEF6CCD0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098" y="579797"/>
            <a:ext cx="6019800" cy="58293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-2" y="7607809"/>
            <a:ext cx="18288000" cy="1481329"/>
          </a:xfrm>
          <a:prstGeom prst="rect">
            <a:avLst/>
          </a:prstGeom>
          <a:noFill/>
        </p:spPr>
        <p:txBody>
          <a:bodyPr lIns="91417" tIns="45709" rIns="91417" bIns="45709"/>
          <a:lstStyle>
            <a:lvl1pPr algn="ctr">
              <a:defRPr sz="3900" b="1" cap="all" spc="1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340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 - серый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0" y="3297002"/>
            <a:ext cx="18288000" cy="2819534"/>
          </a:xfrm>
          <a:prstGeom prst="rect">
            <a:avLst/>
          </a:prstGeom>
          <a:noFill/>
        </p:spPr>
        <p:txBody>
          <a:bodyPr lIns="91417" tIns="45709" rIns="91417" bIns="45709"/>
          <a:lstStyle>
            <a:lvl1pPr algn="ctr">
              <a:lnSpc>
                <a:spcPct val="120000"/>
              </a:lnSpc>
              <a:defRPr sz="5500" b="1" cap="all" spc="1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раздела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 - зеленый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0" y="3297002"/>
            <a:ext cx="18288000" cy="2819534"/>
          </a:xfrm>
          <a:prstGeom prst="rect">
            <a:avLst/>
          </a:prstGeom>
          <a:noFill/>
        </p:spPr>
        <p:txBody>
          <a:bodyPr lIns="91417" tIns="45709" rIns="91417" bIns="45709"/>
          <a:lstStyle>
            <a:lvl1pPr algn="ctr">
              <a:lnSpc>
                <a:spcPct val="120000"/>
              </a:lnSpc>
              <a:defRPr sz="5500" b="1" cap="all" spc="100" baseline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раздела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Шаблон обычной страницы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01320" y="264544"/>
            <a:ext cx="15399512" cy="997331"/>
          </a:xfrm>
          <a:prstGeom prst="rect">
            <a:avLst/>
          </a:prstGeom>
        </p:spPr>
        <p:txBody>
          <a:bodyPr lIns="91417" tIns="45709" rIns="91417" bIns="45709" anchor="ctr"/>
          <a:lstStyle>
            <a:lvl1pPr>
              <a:defRPr sz="3600" cap="all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слайда</a:t>
            </a:r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01320" y="9664574"/>
            <a:ext cx="15399512" cy="284099"/>
          </a:xfrm>
          <a:prstGeom prst="rect">
            <a:avLst/>
          </a:prstGeom>
          <a:noFill/>
        </p:spPr>
        <p:txBody>
          <a:bodyPr vert="horz" lIns="91417" tIns="45709" rIns="91417" bIns="45709" rtlCol="0" anchor="ctr"/>
          <a:lstStyle>
            <a:lvl1pPr algn="l">
              <a:defRPr sz="1400" b="0" cap="all" spc="2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17" tIns="45709" rIns="91417" bIns="45709" rtlCol="0" anchor="ctr"/>
          <a:lstStyle>
            <a:lvl1pPr algn="l">
              <a:defRPr sz="13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</p:spTree>
    <p:extLst/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нгл шаблон обычной страницы - 1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01320" y="264544"/>
            <a:ext cx="15399512" cy="997331"/>
          </a:xfrm>
          <a:prstGeom prst="rect">
            <a:avLst/>
          </a:prstGeom>
        </p:spPr>
        <p:txBody>
          <a:bodyPr lIns="91417" tIns="45709" rIns="91417" bIns="45709" anchor="ctr"/>
          <a:lstStyle>
            <a:lvl1pPr>
              <a:defRPr sz="3600" cap="all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слайда</a:t>
            </a:r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01320" y="9664574"/>
            <a:ext cx="15399512" cy="284099"/>
          </a:xfrm>
          <a:prstGeom prst="rect">
            <a:avLst/>
          </a:prstGeom>
          <a:noFill/>
        </p:spPr>
        <p:txBody>
          <a:bodyPr vert="horz" lIns="91417" tIns="45709" rIns="91417" bIns="45709" rtlCol="0" anchor="ctr"/>
          <a:lstStyle>
            <a:lvl1pPr algn="l">
              <a:defRPr sz="1400" b="0" cap="all" spc="2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17" tIns="45709" rIns="91417" bIns="45709" rtlCol="0" anchor="ctr"/>
          <a:lstStyle>
            <a:lvl1pPr algn="l">
              <a:defRPr sz="13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923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нгл шаблон обычной страницы - 2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01320" y="264544"/>
            <a:ext cx="15399512" cy="997331"/>
          </a:xfrm>
          <a:prstGeom prst="rect">
            <a:avLst/>
          </a:prstGeom>
        </p:spPr>
        <p:txBody>
          <a:bodyPr lIns="91417" tIns="45709" rIns="91417" bIns="45709" anchor="ctr"/>
          <a:lstStyle>
            <a:lvl1pPr>
              <a:defRPr sz="3600" cap="all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слайда</a:t>
            </a:r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01320" y="9664574"/>
            <a:ext cx="15399512" cy="284099"/>
          </a:xfrm>
          <a:prstGeom prst="rect">
            <a:avLst/>
          </a:prstGeom>
          <a:noFill/>
        </p:spPr>
        <p:txBody>
          <a:bodyPr vert="horz" lIns="91417" tIns="45709" rIns="91417" bIns="45709" rtlCol="0" anchor="ctr"/>
          <a:lstStyle>
            <a:lvl1pPr algn="l">
              <a:defRPr sz="1400" b="0" cap="all" spc="2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17" tIns="45709" rIns="91417" bIns="45709" rtlCol="0" anchor="ctr"/>
          <a:lstStyle>
            <a:lvl1pPr algn="l">
              <a:defRPr sz="13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6676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ото на весь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8288000" cy="10288588"/>
          </a:xfrm>
          <a:prstGeom prst="rect">
            <a:avLst/>
          </a:pr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rgbClr val="FFFFFF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36212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фото на весь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1330325"/>
            <a:ext cx="4572000" cy="8315324"/>
          </a:xfrm>
          <a:prstGeom prst="rect">
            <a:avLst/>
          </a:pr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chemeClr val="bg2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/>
            </a:lvl1pPr>
          </a:lstStyle>
          <a:p>
            <a:pPr lvl="0"/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4572000" y="1330325"/>
            <a:ext cx="4572000" cy="8315324"/>
          </a:xfrm>
          <a:prstGeom prst="rect">
            <a:avLst/>
          </a:pr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chemeClr val="bg2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/>
            </a:lvl1pPr>
          </a:lstStyle>
          <a:p>
            <a:pPr lvl="0"/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9144000" y="1330325"/>
            <a:ext cx="4572000" cy="8315324"/>
          </a:xfrm>
          <a:prstGeom prst="rect">
            <a:avLst/>
          </a:pr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chemeClr val="bg2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/>
            </a:lvl1pPr>
          </a:lstStyle>
          <a:p>
            <a:pPr lvl="0"/>
            <a:endParaRPr lang="en-US"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3716000" y="1330325"/>
            <a:ext cx="4572000" cy="8315324"/>
          </a:xfrm>
          <a:prstGeom prst="rect">
            <a:avLst/>
          </a:pr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chemeClr val="bg2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/>
            </a:lvl1pPr>
          </a:lstStyle>
          <a:p>
            <a:pPr lvl="0"/>
            <a:endParaRPr lang="en-US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01320" y="9664574"/>
            <a:ext cx="15399512" cy="284099"/>
          </a:xfrm>
          <a:prstGeom prst="rect">
            <a:avLst/>
          </a:prstGeom>
          <a:noFill/>
        </p:spPr>
        <p:txBody>
          <a:bodyPr vert="horz" lIns="91417" tIns="45709" rIns="91417" bIns="45709" rtlCol="0" anchor="ctr"/>
          <a:lstStyle>
            <a:lvl1pPr algn="l">
              <a:defRPr sz="1400" b="0" cap="all" spc="2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17" tIns="45709" rIns="91417" bIns="45709" rtlCol="0" anchor="ctr"/>
          <a:lstStyle>
            <a:lvl1pPr algn="l">
              <a:defRPr sz="13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401320" y="264544"/>
            <a:ext cx="15399512" cy="997331"/>
          </a:xfrm>
          <a:prstGeom prst="rect">
            <a:avLst/>
          </a:prstGeom>
        </p:spPr>
        <p:txBody>
          <a:bodyPr lIns="91417" tIns="45709" rIns="91417" bIns="45709" anchor="ctr"/>
          <a:lstStyle>
            <a:lvl1pPr>
              <a:defRPr sz="3600" cap="all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слайда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8151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тезиса = 3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7"/>
          <p:cNvSpPr>
            <a:spLocks noGrp="1"/>
          </p:cNvSpPr>
          <p:nvPr>
            <p:ph type="pic" sz="quarter" idx="12"/>
          </p:nvPr>
        </p:nvSpPr>
        <p:spPr>
          <a:xfrm>
            <a:off x="12216665" y="2943200"/>
            <a:ext cx="5245910" cy="4596760"/>
          </a:xfrm>
          <a:custGeom>
            <a:avLst/>
            <a:gdLst>
              <a:gd name="connsiteX0" fmla="*/ 612097 w 5242298"/>
              <a:gd name="connsiteY0" fmla="*/ 268922 h 4596761"/>
              <a:gd name="connsiteX1" fmla="*/ 715734 w 5242298"/>
              <a:gd name="connsiteY1" fmla="*/ 320265 h 4596761"/>
              <a:gd name="connsiteX2" fmla="*/ 749012 w 5242298"/>
              <a:gd name="connsiteY2" fmla="*/ 533245 h 4596761"/>
              <a:gd name="connsiteX3" fmla="*/ 749012 w 5242298"/>
              <a:gd name="connsiteY3" fmla="*/ 704390 h 4596761"/>
              <a:gd name="connsiteX4" fmla="*/ 720487 w 5242298"/>
              <a:gd name="connsiteY4" fmla="*/ 924976 h 4596761"/>
              <a:gd name="connsiteX5" fmla="*/ 627309 w 5242298"/>
              <a:gd name="connsiteY5" fmla="*/ 1016252 h 4596761"/>
              <a:gd name="connsiteX6" fmla="*/ 288823 w 5242298"/>
              <a:gd name="connsiteY6" fmla="*/ 1037170 h 4596761"/>
              <a:gd name="connsiteX7" fmla="*/ 288823 w 5242298"/>
              <a:gd name="connsiteY7" fmla="*/ 1484046 h 4596761"/>
              <a:gd name="connsiteX8" fmla="*/ 591178 w 5242298"/>
              <a:gd name="connsiteY8" fmla="*/ 1513522 h 4596761"/>
              <a:gd name="connsiteX9" fmla="*/ 709079 w 5242298"/>
              <a:gd name="connsiteY9" fmla="*/ 1620963 h 4596761"/>
              <a:gd name="connsiteX10" fmla="*/ 749012 w 5242298"/>
              <a:gd name="connsiteY10" fmla="*/ 1879581 h 4596761"/>
              <a:gd name="connsiteX11" fmla="*/ 749012 w 5242298"/>
              <a:gd name="connsiteY11" fmla="*/ 2092560 h 4596761"/>
              <a:gd name="connsiteX12" fmla="*/ 720487 w 5242298"/>
              <a:gd name="connsiteY12" fmla="*/ 2450062 h 4596761"/>
              <a:gd name="connsiteX13" fmla="*/ 602589 w 5242298"/>
              <a:gd name="connsiteY13" fmla="*/ 2518519 h 4596761"/>
              <a:gd name="connsiteX14" fmla="*/ 497050 w 5242298"/>
              <a:gd name="connsiteY14" fmla="*/ 2464323 h 4596761"/>
              <a:gd name="connsiteX15" fmla="*/ 473278 w 5242298"/>
              <a:gd name="connsiteY15" fmla="*/ 2210460 h 4596761"/>
              <a:gd name="connsiteX16" fmla="*/ 473278 w 5242298"/>
              <a:gd name="connsiteY16" fmla="*/ 1710338 h 4596761"/>
              <a:gd name="connsiteX17" fmla="*/ 0 w 5242298"/>
              <a:gd name="connsiteY17" fmla="*/ 1710338 h 4596761"/>
              <a:gd name="connsiteX18" fmla="*/ 0 w 5242298"/>
              <a:gd name="connsiteY18" fmla="*/ 807076 h 4596761"/>
              <a:gd name="connsiteX19" fmla="*/ 473278 w 5242298"/>
              <a:gd name="connsiteY19" fmla="*/ 807076 h 4596761"/>
              <a:gd name="connsiteX20" fmla="*/ 473278 w 5242298"/>
              <a:gd name="connsiteY20" fmla="*/ 554163 h 4596761"/>
              <a:gd name="connsiteX21" fmla="*/ 502754 w 5242298"/>
              <a:gd name="connsiteY21" fmla="*/ 323118 h 4596761"/>
              <a:gd name="connsiteX22" fmla="*/ 612097 w 5242298"/>
              <a:gd name="connsiteY22" fmla="*/ 268922 h 4596761"/>
              <a:gd name="connsiteX23" fmla="*/ 1283934 w 5242298"/>
              <a:gd name="connsiteY23" fmla="*/ 0 h 4596761"/>
              <a:gd name="connsiteX24" fmla="*/ 5242298 w 5242298"/>
              <a:gd name="connsiteY24" fmla="*/ 0 h 4596761"/>
              <a:gd name="connsiteX25" fmla="*/ 5242298 w 5242298"/>
              <a:gd name="connsiteY25" fmla="*/ 4596761 h 4596761"/>
              <a:gd name="connsiteX26" fmla="*/ 0 w 5242298"/>
              <a:gd name="connsiteY26" fmla="*/ 4596761 h 4596761"/>
              <a:gd name="connsiteX27" fmla="*/ 0 w 5242298"/>
              <a:gd name="connsiteY27" fmla="*/ 2841012 h 4596761"/>
              <a:gd name="connsiteX28" fmla="*/ 44467 w 5242298"/>
              <a:gd name="connsiteY28" fmla="*/ 2871267 h 4596761"/>
              <a:gd name="connsiteX29" fmla="*/ 617801 w 5242298"/>
              <a:gd name="connsiteY29" fmla="*/ 2993920 h 4596761"/>
              <a:gd name="connsiteX30" fmla="*/ 1144545 w 5242298"/>
              <a:gd name="connsiteY30" fmla="*/ 2888321 h 4596761"/>
              <a:gd name="connsiteX31" fmla="*/ 1433590 w 5242298"/>
              <a:gd name="connsiteY31" fmla="*/ 2580099 h 4596761"/>
              <a:gd name="connsiteX32" fmla="*/ 1517260 w 5242298"/>
              <a:gd name="connsiteY32" fmla="*/ 2010286 h 4596761"/>
              <a:gd name="connsiteX33" fmla="*/ 1431688 w 5242298"/>
              <a:gd name="connsiteY33" fmla="*/ 1381465 h 4596761"/>
              <a:gd name="connsiteX34" fmla="*/ 1171168 w 5242298"/>
              <a:gd name="connsiteY34" fmla="*/ 1188348 h 4596761"/>
              <a:gd name="connsiteX35" fmla="*/ 1418376 w 5242298"/>
              <a:gd name="connsiteY35" fmla="*/ 978354 h 4596761"/>
              <a:gd name="connsiteX36" fmla="*/ 1488736 w 5242298"/>
              <a:gd name="connsiteY36" fmla="*/ 604941 h 4596761"/>
              <a:gd name="connsiteX37" fmla="*/ 1292870 w 5242298"/>
              <a:gd name="connsiteY37" fmla="*/ 8253 h 4596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5242298" h="4596761">
                <a:moveTo>
                  <a:pt x="612097" y="268922"/>
                </a:moveTo>
                <a:cubicBezTo>
                  <a:pt x="659004" y="268922"/>
                  <a:pt x="693548" y="286036"/>
                  <a:pt x="715734" y="320265"/>
                </a:cubicBezTo>
                <a:cubicBezTo>
                  <a:pt x="737920" y="354494"/>
                  <a:pt x="749012" y="425487"/>
                  <a:pt x="749012" y="533245"/>
                </a:cubicBezTo>
                <a:lnTo>
                  <a:pt x="749012" y="704390"/>
                </a:lnTo>
                <a:cubicBezTo>
                  <a:pt x="749012" y="804540"/>
                  <a:pt x="739503" y="878069"/>
                  <a:pt x="720487" y="924976"/>
                </a:cubicBezTo>
                <a:cubicBezTo>
                  <a:pt x="701471" y="971881"/>
                  <a:pt x="670412" y="1002307"/>
                  <a:pt x="627309" y="1016252"/>
                </a:cubicBezTo>
                <a:cubicBezTo>
                  <a:pt x="584206" y="1030198"/>
                  <a:pt x="471376" y="1037170"/>
                  <a:pt x="288823" y="1037170"/>
                </a:cubicBezTo>
                <a:lnTo>
                  <a:pt x="288823" y="1484046"/>
                </a:lnTo>
                <a:cubicBezTo>
                  <a:pt x="438416" y="1486582"/>
                  <a:pt x="539202" y="1496408"/>
                  <a:pt x="591178" y="1513522"/>
                </a:cubicBezTo>
                <a:cubicBezTo>
                  <a:pt x="643156" y="1530636"/>
                  <a:pt x="682456" y="1566450"/>
                  <a:pt x="709079" y="1620963"/>
                </a:cubicBezTo>
                <a:cubicBezTo>
                  <a:pt x="735701" y="1675476"/>
                  <a:pt x="749012" y="1761681"/>
                  <a:pt x="749012" y="1879581"/>
                </a:cubicBezTo>
                <a:lnTo>
                  <a:pt x="749012" y="2092560"/>
                </a:lnTo>
                <a:cubicBezTo>
                  <a:pt x="749012" y="2285257"/>
                  <a:pt x="739503" y="2404423"/>
                  <a:pt x="720487" y="2450062"/>
                </a:cubicBezTo>
                <a:cubicBezTo>
                  <a:pt x="701471" y="2495701"/>
                  <a:pt x="662172" y="2518519"/>
                  <a:pt x="602589" y="2518519"/>
                </a:cubicBezTo>
                <a:cubicBezTo>
                  <a:pt x="548076" y="2518519"/>
                  <a:pt x="512896" y="2500454"/>
                  <a:pt x="497050" y="2464323"/>
                </a:cubicBezTo>
                <a:cubicBezTo>
                  <a:pt x="481202" y="2428193"/>
                  <a:pt x="473278" y="2343572"/>
                  <a:pt x="473278" y="2210460"/>
                </a:cubicBezTo>
                <a:lnTo>
                  <a:pt x="473278" y="1710338"/>
                </a:lnTo>
                <a:lnTo>
                  <a:pt x="0" y="1710338"/>
                </a:lnTo>
                <a:lnTo>
                  <a:pt x="0" y="807076"/>
                </a:lnTo>
                <a:lnTo>
                  <a:pt x="473278" y="807076"/>
                </a:lnTo>
                <a:lnTo>
                  <a:pt x="473278" y="554163"/>
                </a:lnTo>
                <a:cubicBezTo>
                  <a:pt x="473278" y="436263"/>
                  <a:pt x="483104" y="359249"/>
                  <a:pt x="502754" y="323118"/>
                </a:cubicBezTo>
                <a:cubicBezTo>
                  <a:pt x="522404" y="286987"/>
                  <a:pt x="558852" y="268922"/>
                  <a:pt x="612097" y="268922"/>
                </a:cubicBezTo>
                <a:close/>
                <a:moveTo>
                  <a:pt x="1283934" y="0"/>
                </a:moveTo>
                <a:lnTo>
                  <a:pt x="5242298" y="0"/>
                </a:lnTo>
                <a:lnTo>
                  <a:pt x="5242298" y="4596761"/>
                </a:lnTo>
                <a:lnTo>
                  <a:pt x="0" y="4596761"/>
                </a:lnTo>
                <a:lnTo>
                  <a:pt x="0" y="2841012"/>
                </a:lnTo>
                <a:lnTo>
                  <a:pt x="44467" y="2871267"/>
                </a:lnTo>
                <a:cubicBezTo>
                  <a:pt x="183284" y="2953036"/>
                  <a:pt x="374395" y="2993920"/>
                  <a:pt x="617801" y="2993920"/>
                </a:cubicBezTo>
                <a:cubicBezTo>
                  <a:pt x="832049" y="2993920"/>
                  <a:pt x="1007630" y="2958721"/>
                  <a:pt x="1144545" y="2888321"/>
                </a:cubicBezTo>
                <a:cubicBezTo>
                  <a:pt x="1281461" y="2817924"/>
                  <a:pt x="1377809" y="2715183"/>
                  <a:pt x="1433590" y="2580099"/>
                </a:cubicBezTo>
                <a:cubicBezTo>
                  <a:pt x="1489370" y="2445016"/>
                  <a:pt x="1517260" y="2255078"/>
                  <a:pt x="1517260" y="2010286"/>
                </a:cubicBezTo>
                <a:cubicBezTo>
                  <a:pt x="1517260" y="1680497"/>
                  <a:pt x="1488736" y="1470889"/>
                  <a:pt x="1431688" y="1381465"/>
                </a:cubicBezTo>
                <a:cubicBezTo>
                  <a:pt x="1374639" y="1292040"/>
                  <a:pt x="1287800" y="1227667"/>
                  <a:pt x="1171168" y="1188348"/>
                </a:cubicBezTo>
                <a:cubicBezTo>
                  <a:pt x="1289068" y="1125001"/>
                  <a:pt x="1371471" y="1055003"/>
                  <a:pt x="1418376" y="978354"/>
                </a:cubicBezTo>
                <a:cubicBezTo>
                  <a:pt x="1465283" y="901706"/>
                  <a:pt x="1488736" y="777235"/>
                  <a:pt x="1488736" y="604941"/>
                </a:cubicBezTo>
                <a:cubicBezTo>
                  <a:pt x="1488736" y="350304"/>
                  <a:pt x="1423448" y="151409"/>
                  <a:pt x="1292870" y="8253"/>
                </a:cubicBez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rgbClr val="FFFFFF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>
                <a:solidFill>
                  <a:schemeClr val="tx1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>
          <a:xfrm>
            <a:off x="825433" y="2943200"/>
            <a:ext cx="5242298" cy="4596760"/>
          </a:xfrm>
          <a:custGeom>
            <a:avLst/>
            <a:gdLst>
              <a:gd name="connsiteX0" fmla="*/ 1003826 w 5242297"/>
              <a:gd name="connsiteY0" fmla="*/ 0 h 4596761"/>
              <a:gd name="connsiteX1" fmla="*/ 5242297 w 5242297"/>
              <a:gd name="connsiteY1" fmla="*/ 0 h 4596761"/>
              <a:gd name="connsiteX2" fmla="*/ 5242297 w 5242297"/>
              <a:gd name="connsiteY2" fmla="*/ 4596761 h 4596761"/>
              <a:gd name="connsiteX3" fmla="*/ 0 w 5242297"/>
              <a:gd name="connsiteY3" fmla="*/ 4596761 h 4596761"/>
              <a:gd name="connsiteX4" fmla="*/ 0 w 5242297"/>
              <a:gd name="connsiteY4" fmla="*/ 654709 h 4596761"/>
              <a:gd name="connsiteX5" fmla="*/ 16 w 5242297"/>
              <a:gd name="connsiteY5" fmla="*/ 654710 h 4596761"/>
              <a:gd name="connsiteX6" fmla="*/ 124333 w 5242297"/>
              <a:gd name="connsiteY6" fmla="*/ 682521 h 4596761"/>
              <a:gd name="connsiteX7" fmla="*/ 218464 w 5242297"/>
              <a:gd name="connsiteY7" fmla="*/ 791864 h 4596761"/>
              <a:gd name="connsiteX8" fmla="*/ 235578 w 5242297"/>
              <a:gd name="connsiteY8" fmla="*/ 1221626 h 4596761"/>
              <a:gd name="connsiteX9" fmla="*/ 235578 w 5242297"/>
              <a:gd name="connsiteY9" fmla="*/ 2872218 h 4596761"/>
              <a:gd name="connsiteX10" fmla="*/ 1003826 w 5242297"/>
              <a:gd name="connsiteY10" fmla="*/ 2872218 h 4596761"/>
              <a:gd name="connsiteX11" fmla="*/ 0 w 5242297"/>
              <a:gd name="connsiteY11" fmla="*/ 0 h 4596761"/>
              <a:gd name="connsiteX12" fmla="*/ 344603 w 5242297"/>
              <a:gd name="connsiteY12" fmla="*/ 0 h 4596761"/>
              <a:gd name="connsiteX13" fmla="*/ 296756 w 5242297"/>
              <a:gd name="connsiteY13" fmla="*/ 37725 h 4596761"/>
              <a:gd name="connsiteX14" fmla="*/ 85202 w 5242297"/>
              <a:gd name="connsiteY14" fmla="*/ 160973 h 4596761"/>
              <a:gd name="connsiteX15" fmla="*/ 0 w 5242297"/>
              <a:gd name="connsiteY15" fmla="*/ 196796 h 4596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242297" h="4596761">
                <a:moveTo>
                  <a:pt x="1003826" y="0"/>
                </a:moveTo>
                <a:lnTo>
                  <a:pt x="5242297" y="0"/>
                </a:lnTo>
                <a:lnTo>
                  <a:pt x="5242297" y="4596761"/>
                </a:lnTo>
                <a:lnTo>
                  <a:pt x="0" y="4596761"/>
                </a:lnTo>
                <a:lnTo>
                  <a:pt x="0" y="654709"/>
                </a:lnTo>
                <a:lnTo>
                  <a:pt x="16" y="654710"/>
                </a:lnTo>
                <a:cubicBezTo>
                  <a:pt x="57223" y="660890"/>
                  <a:pt x="98662" y="670161"/>
                  <a:pt x="124333" y="682521"/>
                </a:cubicBezTo>
                <a:cubicBezTo>
                  <a:pt x="175676" y="707241"/>
                  <a:pt x="207054" y="743689"/>
                  <a:pt x="218464" y="791864"/>
                </a:cubicBezTo>
                <a:cubicBezTo>
                  <a:pt x="229872" y="840037"/>
                  <a:pt x="235578" y="983291"/>
                  <a:pt x="235578" y="1221626"/>
                </a:cubicBezTo>
                <a:lnTo>
                  <a:pt x="235578" y="2872218"/>
                </a:lnTo>
                <a:lnTo>
                  <a:pt x="1003826" y="2872218"/>
                </a:lnTo>
                <a:close/>
                <a:moveTo>
                  <a:pt x="0" y="0"/>
                </a:moveTo>
                <a:lnTo>
                  <a:pt x="344603" y="0"/>
                </a:lnTo>
                <a:lnTo>
                  <a:pt x="296756" y="37725"/>
                </a:lnTo>
                <a:cubicBezTo>
                  <a:pt x="231824" y="84082"/>
                  <a:pt x="161306" y="125164"/>
                  <a:pt x="85202" y="160973"/>
                </a:cubicBezTo>
                <a:lnTo>
                  <a:pt x="0" y="196796"/>
                </a:ln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rgbClr val="FFFFFF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>
                <a:solidFill>
                  <a:schemeClr val="tx1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7" name="Рисунок 4"/>
          <p:cNvSpPr>
            <a:spLocks noGrp="1"/>
          </p:cNvSpPr>
          <p:nvPr>
            <p:ph type="pic" sz="quarter" idx="11"/>
          </p:nvPr>
        </p:nvSpPr>
        <p:spPr>
          <a:xfrm>
            <a:off x="6521047" y="2943200"/>
            <a:ext cx="5242298" cy="4596760"/>
          </a:xfrm>
          <a:custGeom>
            <a:avLst/>
            <a:gdLst>
              <a:gd name="connsiteX0" fmla="*/ 563084 w 5242297"/>
              <a:gd name="connsiteY0" fmla="*/ 267020 h 4596761"/>
              <a:gd name="connsiteX1" fmla="*/ 693522 w 5242297"/>
              <a:gd name="connsiteY1" fmla="*/ 328822 h 4596761"/>
              <a:gd name="connsiteX2" fmla="*/ 736368 w 5242297"/>
              <a:gd name="connsiteY2" fmla="*/ 516131 h 4596761"/>
              <a:gd name="connsiteX3" fmla="*/ 594698 w 5242297"/>
              <a:gd name="connsiteY3" fmla="*/ 971564 h 4596761"/>
              <a:gd name="connsiteX4" fmla="*/ 39370 w 5242297"/>
              <a:gd name="connsiteY4" fmla="*/ 1936213 h 4596761"/>
              <a:gd name="connsiteX5" fmla="*/ 0 w 5242297"/>
              <a:gd name="connsiteY5" fmla="*/ 2001298 h 4596761"/>
              <a:gd name="connsiteX6" fmla="*/ 0 w 5242297"/>
              <a:gd name="connsiteY6" fmla="*/ 900254 h 4596761"/>
              <a:gd name="connsiteX7" fmla="*/ 389801 w 5242297"/>
              <a:gd name="connsiteY7" fmla="*/ 900254 h 4596761"/>
              <a:gd name="connsiteX8" fmla="*/ 389801 w 5242297"/>
              <a:gd name="connsiteY8" fmla="*/ 607407 h 4596761"/>
              <a:gd name="connsiteX9" fmla="*/ 432647 w 5242297"/>
              <a:gd name="connsiteY9" fmla="*/ 335477 h 4596761"/>
              <a:gd name="connsiteX10" fmla="*/ 563084 w 5242297"/>
              <a:gd name="connsiteY10" fmla="*/ 267020 h 4596761"/>
              <a:gd name="connsiteX11" fmla="*/ 1198117 w 5242297"/>
              <a:gd name="connsiteY11" fmla="*/ 0 h 4596761"/>
              <a:gd name="connsiteX12" fmla="*/ 5242297 w 5242297"/>
              <a:gd name="connsiteY12" fmla="*/ 0 h 4596761"/>
              <a:gd name="connsiteX13" fmla="*/ 5242297 w 5242297"/>
              <a:gd name="connsiteY13" fmla="*/ 4596761 h 4596761"/>
              <a:gd name="connsiteX14" fmla="*/ 0 w 5242297"/>
              <a:gd name="connsiteY14" fmla="*/ 4596761 h 4596761"/>
              <a:gd name="connsiteX15" fmla="*/ 0 w 5242297"/>
              <a:gd name="connsiteY15" fmla="*/ 2931167 h 4596761"/>
              <a:gd name="connsiteX16" fmla="*/ 1391946 w 5242297"/>
              <a:gd name="connsiteY16" fmla="*/ 2931167 h 4596761"/>
              <a:gd name="connsiteX17" fmla="*/ 1391946 w 5242297"/>
              <a:gd name="connsiteY17" fmla="*/ 2406325 h 4596761"/>
              <a:gd name="connsiteX18" fmla="*/ 549476 w 5242297"/>
              <a:gd name="connsiteY18" fmla="*/ 2406325 h 4596761"/>
              <a:gd name="connsiteX19" fmla="*/ 1328228 w 5242297"/>
              <a:gd name="connsiteY19" fmla="*/ 1155069 h 4596761"/>
              <a:gd name="connsiteX20" fmla="*/ 1460403 w 5242297"/>
              <a:gd name="connsiteY20" fmla="*/ 595998 h 4596761"/>
              <a:gd name="connsiteX21" fmla="*/ 1225556 w 5242297"/>
              <a:gd name="connsiteY21" fmla="*/ 20762 h 4596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242297" h="4596761">
                <a:moveTo>
                  <a:pt x="563084" y="267020"/>
                </a:moveTo>
                <a:cubicBezTo>
                  <a:pt x="621479" y="267020"/>
                  <a:pt x="664958" y="287621"/>
                  <a:pt x="693522" y="328822"/>
                </a:cubicBezTo>
                <a:cubicBezTo>
                  <a:pt x="722087" y="370023"/>
                  <a:pt x="736368" y="432459"/>
                  <a:pt x="736368" y="516131"/>
                </a:cubicBezTo>
                <a:cubicBezTo>
                  <a:pt x="736368" y="625155"/>
                  <a:pt x="689144" y="776967"/>
                  <a:pt x="594698" y="971564"/>
                </a:cubicBezTo>
                <a:cubicBezTo>
                  <a:pt x="523864" y="1117512"/>
                  <a:pt x="338754" y="1439062"/>
                  <a:pt x="39370" y="1936213"/>
                </a:cubicBezTo>
                <a:lnTo>
                  <a:pt x="0" y="2001298"/>
                </a:lnTo>
                <a:lnTo>
                  <a:pt x="0" y="900254"/>
                </a:lnTo>
                <a:lnTo>
                  <a:pt x="389801" y="900254"/>
                </a:lnTo>
                <a:lnTo>
                  <a:pt x="389801" y="607407"/>
                </a:lnTo>
                <a:cubicBezTo>
                  <a:pt x="389801" y="471760"/>
                  <a:pt x="404082" y="381116"/>
                  <a:pt x="432647" y="335477"/>
                </a:cubicBezTo>
                <a:cubicBezTo>
                  <a:pt x="461209" y="289839"/>
                  <a:pt x="504689" y="267020"/>
                  <a:pt x="563084" y="267020"/>
                </a:cubicBezTo>
                <a:close/>
                <a:moveTo>
                  <a:pt x="1198117" y="0"/>
                </a:moveTo>
                <a:lnTo>
                  <a:pt x="5242297" y="0"/>
                </a:lnTo>
                <a:lnTo>
                  <a:pt x="5242297" y="4596761"/>
                </a:lnTo>
                <a:lnTo>
                  <a:pt x="0" y="4596761"/>
                </a:lnTo>
                <a:lnTo>
                  <a:pt x="0" y="2931167"/>
                </a:lnTo>
                <a:lnTo>
                  <a:pt x="1391946" y="2931167"/>
                </a:lnTo>
                <a:lnTo>
                  <a:pt x="1391946" y="2406325"/>
                </a:lnTo>
                <a:lnTo>
                  <a:pt x="549476" y="2406325"/>
                </a:lnTo>
                <a:cubicBezTo>
                  <a:pt x="980526" y="1768654"/>
                  <a:pt x="1240110" y="1351568"/>
                  <a:pt x="1328228" y="1155069"/>
                </a:cubicBezTo>
                <a:cubicBezTo>
                  <a:pt x="1416345" y="958571"/>
                  <a:pt x="1460403" y="772213"/>
                  <a:pt x="1460403" y="595998"/>
                </a:cubicBezTo>
                <a:cubicBezTo>
                  <a:pt x="1460403" y="364002"/>
                  <a:pt x="1382121" y="172257"/>
                  <a:pt x="1225556" y="20762"/>
                </a:cubicBez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rgbClr val="FFFFFF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>
                <a:solidFill>
                  <a:schemeClr val="tx1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401320" y="264544"/>
            <a:ext cx="15399512" cy="997331"/>
          </a:xfrm>
          <a:prstGeom prst="rect">
            <a:avLst/>
          </a:prstGeom>
        </p:spPr>
        <p:txBody>
          <a:bodyPr lIns="91417" tIns="45709" rIns="91417" bIns="45709" anchor="ctr"/>
          <a:lstStyle>
            <a:lvl1pPr>
              <a:defRPr sz="3600" cap="all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слайда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01320" y="9664574"/>
            <a:ext cx="15399512" cy="284099"/>
          </a:xfrm>
          <a:prstGeom prst="rect">
            <a:avLst/>
          </a:prstGeom>
          <a:noFill/>
        </p:spPr>
        <p:txBody>
          <a:bodyPr vert="horz" lIns="91417" tIns="45709" rIns="91417" bIns="45709" rtlCol="0" anchor="ctr"/>
          <a:lstStyle>
            <a:lvl1pPr algn="l">
              <a:defRPr sz="1400" b="0" cap="all" spc="2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17" tIns="45709" rIns="91417" bIns="45709" rtlCol="0" anchor="ctr"/>
          <a:lstStyle>
            <a:lvl1pPr algn="l">
              <a:defRPr sz="13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4489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тезиса = 4 фото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5"/>
          <p:cNvSpPr>
            <a:spLocks noGrp="1"/>
          </p:cNvSpPr>
          <p:nvPr>
            <p:ph type="pic" sz="quarter" idx="10"/>
          </p:nvPr>
        </p:nvSpPr>
        <p:spPr>
          <a:xfrm>
            <a:off x="6083319" y="2521793"/>
            <a:ext cx="2917810" cy="2917809"/>
          </a:xfrm>
          <a:custGeom>
            <a:avLst/>
            <a:gdLst>
              <a:gd name="connsiteX0" fmla="*/ 2917810 w 2917810"/>
              <a:gd name="connsiteY0" fmla="*/ 0 h 2917810"/>
              <a:gd name="connsiteX1" fmla="*/ 2917810 w 2917810"/>
              <a:gd name="connsiteY1" fmla="*/ 2273904 h 2917810"/>
              <a:gd name="connsiteX2" fmla="*/ 2899411 w 2917810"/>
              <a:gd name="connsiteY2" fmla="*/ 2276712 h 2917810"/>
              <a:gd name="connsiteX3" fmla="*/ 2276712 w 2917810"/>
              <a:gd name="connsiteY3" fmla="*/ 2899411 h 2917810"/>
              <a:gd name="connsiteX4" fmla="*/ 2273904 w 2917810"/>
              <a:gd name="connsiteY4" fmla="*/ 2917810 h 2917810"/>
              <a:gd name="connsiteX5" fmla="*/ 0 w 2917810"/>
              <a:gd name="connsiteY5" fmla="*/ 2917810 h 2917810"/>
              <a:gd name="connsiteX6" fmla="*/ 374 w 2917810"/>
              <a:gd name="connsiteY6" fmla="*/ 2902997 h 2917810"/>
              <a:gd name="connsiteX7" fmla="*/ 2902997 w 2917810"/>
              <a:gd name="connsiteY7" fmla="*/ 374 h 2917810"/>
              <a:gd name="connsiteX8" fmla="*/ 2917810 w 2917810"/>
              <a:gd name="connsiteY8" fmla="*/ 0 h 291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17810" h="2917810">
                <a:moveTo>
                  <a:pt x="2917810" y="0"/>
                </a:moveTo>
                <a:lnTo>
                  <a:pt x="2917810" y="2273904"/>
                </a:lnTo>
                <a:lnTo>
                  <a:pt x="2899411" y="2276712"/>
                </a:lnTo>
                <a:cubicBezTo>
                  <a:pt x="2586852" y="2340671"/>
                  <a:pt x="2340671" y="2586852"/>
                  <a:pt x="2276712" y="2899411"/>
                </a:cubicBezTo>
                <a:lnTo>
                  <a:pt x="2273904" y="2917810"/>
                </a:lnTo>
                <a:lnTo>
                  <a:pt x="0" y="2917810"/>
                </a:lnTo>
                <a:lnTo>
                  <a:pt x="374" y="2902997"/>
                </a:lnTo>
                <a:cubicBezTo>
                  <a:pt x="79799" y="1336143"/>
                  <a:pt x="1336143" y="79798"/>
                  <a:pt x="2902997" y="374"/>
                </a:cubicBezTo>
                <a:lnTo>
                  <a:pt x="2917810" y="0"/>
                </a:ln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rgbClr val="FFFFFF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>
                <a:solidFill>
                  <a:schemeClr val="tx1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8" name="Рисунок 7"/>
          <p:cNvSpPr>
            <a:spLocks noGrp="1"/>
          </p:cNvSpPr>
          <p:nvPr>
            <p:ph type="pic" sz="quarter" idx="11"/>
          </p:nvPr>
        </p:nvSpPr>
        <p:spPr>
          <a:xfrm>
            <a:off x="9286879" y="2521793"/>
            <a:ext cx="2917810" cy="2917809"/>
          </a:xfrm>
          <a:custGeom>
            <a:avLst/>
            <a:gdLst>
              <a:gd name="connsiteX0" fmla="*/ 0 w 2917811"/>
              <a:gd name="connsiteY0" fmla="*/ 0 h 2917810"/>
              <a:gd name="connsiteX1" fmla="*/ 14813 w 2917811"/>
              <a:gd name="connsiteY1" fmla="*/ 374 h 2917810"/>
              <a:gd name="connsiteX2" fmla="*/ 2917436 w 2917811"/>
              <a:gd name="connsiteY2" fmla="*/ 2902997 h 2917810"/>
              <a:gd name="connsiteX3" fmla="*/ 2917811 w 2917811"/>
              <a:gd name="connsiteY3" fmla="*/ 2917810 h 2917810"/>
              <a:gd name="connsiteX4" fmla="*/ 643906 w 2917811"/>
              <a:gd name="connsiteY4" fmla="*/ 2917810 h 2917810"/>
              <a:gd name="connsiteX5" fmla="*/ 641098 w 2917811"/>
              <a:gd name="connsiteY5" fmla="*/ 2899411 h 2917810"/>
              <a:gd name="connsiteX6" fmla="*/ 18399 w 2917811"/>
              <a:gd name="connsiteY6" fmla="*/ 2276712 h 2917810"/>
              <a:gd name="connsiteX7" fmla="*/ 0 w 2917811"/>
              <a:gd name="connsiteY7" fmla="*/ 2273904 h 2917810"/>
              <a:gd name="connsiteX8" fmla="*/ 0 w 2917811"/>
              <a:gd name="connsiteY8" fmla="*/ 0 h 291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17811" h="2917810">
                <a:moveTo>
                  <a:pt x="0" y="0"/>
                </a:moveTo>
                <a:lnTo>
                  <a:pt x="14813" y="374"/>
                </a:lnTo>
                <a:cubicBezTo>
                  <a:pt x="1581668" y="79798"/>
                  <a:pt x="2838012" y="1336143"/>
                  <a:pt x="2917436" y="2902997"/>
                </a:cubicBezTo>
                <a:lnTo>
                  <a:pt x="2917811" y="2917810"/>
                </a:lnTo>
                <a:lnTo>
                  <a:pt x="643906" y="2917810"/>
                </a:lnTo>
                <a:lnTo>
                  <a:pt x="641098" y="2899411"/>
                </a:lnTo>
                <a:cubicBezTo>
                  <a:pt x="577139" y="2586852"/>
                  <a:pt x="330958" y="2340671"/>
                  <a:pt x="18399" y="2276712"/>
                </a:cubicBezTo>
                <a:lnTo>
                  <a:pt x="0" y="2273904"/>
                </a:lnTo>
                <a:lnTo>
                  <a:pt x="0" y="0"/>
                </a:ln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rgbClr val="FFFFFF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>
                <a:solidFill>
                  <a:schemeClr val="tx1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9" name="Рисунок 10"/>
          <p:cNvSpPr>
            <a:spLocks noGrp="1"/>
          </p:cNvSpPr>
          <p:nvPr>
            <p:ph type="pic" sz="quarter" idx="12"/>
          </p:nvPr>
        </p:nvSpPr>
        <p:spPr>
          <a:xfrm>
            <a:off x="6083319" y="5725355"/>
            <a:ext cx="2917810" cy="2917809"/>
          </a:xfrm>
          <a:custGeom>
            <a:avLst/>
            <a:gdLst>
              <a:gd name="connsiteX0" fmla="*/ 0 w 2917810"/>
              <a:gd name="connsiteY0" fmla="*/ 0 h 2917811"/>
              <a:gd name="connsiteX1" fmla="*/ 2273904 w 2917810"/>
              <a:gd name="connsiteY1" fmla="*/ 0 h 2917811"/>
              <a:gd name="connsiteX2" fmla="*/ 2276712 w 2917810"/>
              <a:gd name="connsiteY2" fmla="*/ 18399 h 2917811"/>
              <a:gd name="connsiteX3" fmla="*/ 2899411 w 2917810"/>
              <a:gd name="connsiteY3" fmla="*/ 641098 h 2917811"/>
              <a:gd name="connsiteX4" fmla="*/ 2917810 w 2917810"/>
              <a:gd name="connsiteY4" fmla="*/ 643906 h 2917811"/>
              <a:gd name="connsiteX5" fmla="*/ 2917810 w 2917810"/>
              <a:gd name="connsiteY5" fmla="*/ 2917811 h 2917811"/>
              <a:gd name="connsiteX6" fmla="*/ 2902997 w 2917810"/>
              <a:gd name="connsiteY6" fmla="*/ 2917436 h 2917811"/>
              <a:gd name="connsiteX7" fmla="*/ 374 w 2917810"/>
              <a:gd name="connsiteY7" fmla="*/ 14813 h 2917811"/>
              <a:gd name="connsiteX8" fmla="*/ 0 w 2917810"/>
              <a:gd name="connsiteY8" fmla="*/ 0 h 2917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17810" h="2917811">
                <a:moveTo>
                  <a:pt x="0" y="0"/>
                </a:moveTo>
                <a:lnTo>
                  <a:pt x="2273904" y="0"/>
                </a:lnTo>
                <a:lnTo>
                  <a:pt x="2276712" y="18399"/>
                </a:lnTo>
                <a:cubicBezTo>
                  <a:pt x="2340671" y="330958"/>
                  <a:pt x="2586852" y="577140"/>
                  <a:pt x="2899411" y="641098"/>
                </a:cubicBezTo>
                <a:lnTo>
                  <a:pt x="2917810" y="643906"/>
                </a:lnTo>
                <a:lnTo>
                  <a:pt x="2917810" y="2917811"/>
                </a:lnTo>
                <a:lnTo>
                  <a:pt x="2902997" y="2917436"/>
                </a:lnTo>
                <a:cubicBezTo>
                  <a:pt x="1336143" y="2838012"/>
                  <a:pt x="79799" y="1581668"/>
                  <a:pt x="374" y="14813"/>
                </a:cubicBezTo>
                <a:lnTo>
                  <a:pt x="0" y="0"/>
                </a:ln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rgbClr val="FFFFFF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>
                <a:solidFill>
                  <a:schemeClr val="tx1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10" name="Рисунок 11"/>
          <p:cNvSpPr>
            <a:spLocks noGrp="1"/>
          </p:cNvSpPr>
          <p:nvPr>
            <p:ph type="pic" sz="quarter" idx="13"/>
          </p:nvPr>
        </p:nvSpPr>
        <p:spPr>
          <a:xfrm>
            <a:off x="9286879" y="5725355"/>
            <a:ext cx="2917810" cy="2917809"/>
          </a:xfrm>
          <a:custGeom>
            <a:avLst/>
            <a:gdLst>
              <a:gd name="connsiteX0" fmla="*/ 643906 w 2917811"/>
              <a:gd name="connsiteY0" fmla="*/ 0 h 2917811"/>
              <a:gd name="connsiteX1" fmla="*/ 2917811 w 2917811"/>
              <a:gd name="connsiteY1" fmla="*/ 0 h 2917811"/>
              <a:gd name="connsiteX2" fmla="*/ 2917436 w 2917811"/>
              <a:gd name="connsiteY2" fmla="*/ 14813 h 2917811"/>
              <a:gd name="connsiteX3" fmla="*/ 14813 w 2917811"/>
              <a:gd name="connsiteY3" fmla="*/ 2917436 h 2917811"/>
              <a:gd name="connsiteX4" fmla="*/ 0 w 2917811"/>
              <a:gd name="connsiteY4" fmla="*/ 2917811 h 2917811"/>
              <a:gd name="connsiteX5" fmla="*/ 0 w 2917811"/>
              <a:gd name="connsiteY5" fmla="*/ 643906 h 2917811"/>
              <a:gd name="connsiteX6" fmla="*/ 18399 w 2917811"/>
              <a:gd name="connsiteY6" fmla="*/ 641098 h 2917811"/>
              <a:gd name="connsiteX7" fmla="*/ 641098 w 2917811"/>
              <a:gd name="connsiteY7" fmla="*/ 18399 h 2917811"/>
              <a:gd name="connsiteX8" fmla="*/ 643906 w 2917811"/>
              <a:gd name="connsiteY8" fmla="*/ 0 h 2917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17811" h="2917811">
                <a:moveTo>
                  <a:pt x="643906" y="0"/>
                </a:moveTo>
                <a:lnTo>
                  <a:pt x="2917811" y="0"/>
                </a:lnTo>
                <a:lnTo>
                  <a:pt x="2917436" y="14813"/>
                </a:lnTo>
                <a:cubicBezTo>
                  <a:pt x="2838012" y="1581668"/>
                  <a:pt x="1581668" y="2838012"/>
                  <a:pt x="14813" y="2917436"/>
                </a:cubicBezTo>
                <a:lnTo>
                  <a:pt x="0" y="2917811"/>
                </a:lnTo>
                <a:lnTo>
                  <a:pt x="0" y="643906"/>
                </a:lnTo>
                <a:lnTo>
                  <a:pt x="18399" y="641098"/>
                </a:lnTo>
                <a:cubicBezTo>
                  <a:pt x="330958" y="577140"/>
                  <a:pt x="577139" y="330958"/>
                  <a:pt x="641098" y="18399"/>
                </a:cubicBezTo>
                <a:lnTo>
                  <a:pt x="643906" y="0"/>
                </a:ln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rgbClr val="FFFFFF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>
                <a:solidFill>
                  <a:schemeClr val="tx1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01320" y="264544"/>
            <a:ext cx="15399512" cy="997331"/>
          </a:xfrm>
          <a:prstGeom prst="rect">
            <a:avLst/>
          </a:prstGeom>
        </p:spPr>
        <p:txBody>
          <a:bodyPr lIns="91417" tIns="45709" rIns="91417" bIns="45709" anchor="ctr"/>
          <a:lstStyle>
            <a:lvl1pPr>
              <a:defRPr sz="3600" cap="all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слайда</a:t>
            </a:r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01320" y="9664574"/>
            <a:ext cx="15399512" cy="284099"/>
          </a:xfrm>
          <a:prstGeom prst="rect">
            <a:avLst/>
          </a:prstGeom>
          <a:noFill/>
        </p:spPr>
        <p:txBody>
          <a:bodyPr vert="horz" lIns="91417" tIns="45709" rIns="91417" bIns="45709" rtlCol="0" anchor="ctr"/>
          <a:lstStyle>
            <a:lvl1pPr algn="l">
              <a:defRPr sz="1400" b="0" cap="all" spc="2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17" tIns="45709" rIns="91417" bIns="45709" rtlCol="0" anchor="ctr"/>
          <a:lstStyle>
            <a:lvl1pPr algn="l">
              <a:defRPr sz="13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3304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Коллаж из 1 фото слева -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0" y="1327150"/>
            <a:ext cx="9938872" cy="8324230"/>
          </a:xfrm>
          <a:custGeom>
            <a:avLst/>
            <a:gdLst>
              <a:gd name="connsiteX0" fmla="*/ 2240871 w 9938870"/>
              <a:gd name="connsiteY0" fmla="*/ 8456992 h 10288587"/>
              <a:gd name="connsiteX1" fmla="*/ 2755778 w 9938870"/>
              <a:gd name="connsiteY1" fmla="*/ 10288587 h 10288587"/>
              <a:gd name="connsiteX2" fmla="*/ 1728004 w 9938870"/>
              <a:gd name="connsiteY2" fmla="*/ 10288587 h 10288587"/>
              <a:gd name="connsiteX3" fmla="*/ 0 w 9938870"/>
              <a:gd name="connsiteY3" fmla="*/ 497470 h 10288587"/>
              <a:gd name="connsiteX4" fmla="*/ 2078128 w 9938870"/>
              <a:gd name="connsiteY4" fmla="*/ 7879621 h 10288587"/>
              <a:gd name="connsiteX5" fmla="*/ 1400121 w 9938870"/>
              <a:gd name="connsiteY5" fmla="*/ 10288587 h 10288587"/>
              <a:gd name="connsiteX6" fmla="*/ 887256 w 9938870"/>
              <a:gd name="connsiteY6" fmla="*/ 10288587 h 10288587"/>
              <a:gd name="connsiteX7" fmla="*/ 350800 w 9938870"/>
              <a:gd name="connsiteY7" fmla="*/ 10288587 h 10288587"/>
              <a:gd name="connsiteX8" fmla="*/ 0 w 9938870"/>
              <a:gd name="connsiteY8" fmla="*/ 10288587 h 10288587"/>
              <a:gd name="connsiteX9" fmla="*/ 4625711 w 9938870"/>
              <a:gd name="connsiteY9" fmla="*/ 0 h 10288587"/>
              <a:gd name="connsiteX10" fmla="*/ 8434894 w 9938870"/>
              <a:gd name="connsiteY10" fmla="*/ 0 h 10288587"/>
              <a:gd name="connsiteX11" fmla="*/ 9938870 w 9938870"/>
              <a:gd name="connsiteY11" fmla="*/ 0 h 10288587"/>
              <a:gd name="connsiteX12" fmla="*/ 6998628 w 9938870"/>
              <a:gd name="connsiteY12" fmla="*/ 10288587 h 10288587"/>
              <a:gd name="connsiteX13" fmla="*/ 5495678 w 9938870"/>
              <a:gd name="connsiteY13" fmla="*/ 10288587 h 10288587"/>
              <a:gd name="connsiteX14" fmla="*/ 3082752 w 9938870"/>
              <a:gd name="connsiteY14" fmla="*/ 10288587 h 10288587"/>
              <a:gd name="connsiteX15" fmla="*/ 2405654 w 9938870"/>
              <a:gd name="connsiteY15" fmla="*/ 7880861 h 10288587"/>
              <a:gd name="connsiteX16" fmla="*/ 180706 w 9938870"/>
              <a:gd name="connsiteY16" fmla="*/ 0 h 10288587"/>
              <a:gd name="connsiteX17" fmla="*/ 352172 w 9938870"/>
              <a:gd name="connsiteY17" fmla="*/ 0 h 10288587"/>
              <a:gd name="connsiteX18" fmla="*/ 2973449 w 9938870"/>
              <a:gd name="connsiteY18" fmla="*/ 0 h 10288587"/>
              <a:gd name="connsiteX19" fmla="*/ 4059744 w 9938870"/>
              <a:gd name="connsiteY19" fmla="*/ 0 h 10288587"/>
              <a:gd name="connsiteX20" fmla="*/ 4303082 w 9938870"/>
              <a:gd name="connsiteY20" fmla="*/ 0 h 10288587"/>
              <a:gd name="connsiteX21" fmla="*/ 2241380 w 9938870"/>
              <a:gd name="connsiteY21" fmla="*/ 7315076 h 10288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938870" h="10288587">
                <a:moveTo>
                  <a:pt x="2240871" y="8456992"/>
                </a:moveTo>
                <a:lnTo>
                  <a:pt x="2755778" y="10288587"/>
                </a:lnTo>
                <a:lnTo>
                  <a:pt x="1728004" y="10288587"/>
                </a:lnTo>
                <a:close/>
                <a:moveTo>
                  <a:pt x="0" y="497470"/>
                </a:moveTo>
                <a:lnTo>
                  <a:pt x="2078128" y="7879621"/>
                </a:lnTo>
                <a:lnTo>
                  <a:pt x="1400121" y="10288587"/>
                </a:lnTo>
                <a:lnTo>
                  <a:pt x="887256" y="10288587"/>
                </a:lnTo>
                <a:lnTo>
                  <a:pt x="350800" y="10288587"/>
                </a:lnTo>
                <a:lnTo>
                  <a:pt x="0" y="10288587"/>
                </a:lnTo>
                <a:close/>
                <a:moveTo>
                  <a:pt x="4625711" y="0"/>
                </a:moveTo>
                <a:lnTo>
                  <a:pt x="8434894" y="0"/>
                </a:lnTo>
                <a:lnTo>
                  <a:pt x="9938870" y="0"/>
                </a:lnTo>
                <a:lnTo>
                  <a:pt x="6998628" y="10288587"/>
                </a:lnTo>
                <a:lnTo>
                  <a:pt x="5495678" y="10288587"/>
                </a:lnTo>
                <a:lnTo>
                  <a:pt x="3082752" y="10288587"/>
                </a:lnTo>
                <a:lnTo>
                  <a:pt x="2405654" y="7880861"/>
                </a:lnTo>
                <a:close/>
                <a:moveTo>
                  <a:pt x="180706" y="0"/>
                </a:moveTo>
                <a:lnTo>
                  <a:pt x="352172" y="0"/>
                </a:lnTo>
                <a:lnTo>
                  <a:pt x="2973449" y="0"/>
                </a:lnTo>
                <a:lnTo>
                  <a:pt x="4059744" y="0"/>
                </a:lnTo>
                <a:lnTo>
                  <a:pt x="4303082" y="0"/>
                </a:lnTo>
                <a:lnTo>
                  <a:pt x="2241380" y="7315076"/>
                </a:ln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chemeClr val="bg2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/>
            </a:lvl1pPr>
          </a:lstStyle>
          <a:p>
            <a:pPr lvl="0"/>
            <a:endParaRPr lang="en-US"/>
          </a:p>
        </p:txBody>
      </p:sp>
      <p:sp>
        <p:nvSpPr>
          <p:cNvPr id="4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01320" y="9664574"/>
            <a:ext cx="15399512" cy="284099"/>
          </a:xfrm>
          <a:prstGeom prst="rect">
            <a:avLst/>
          </a:prstGeom>
          <a:noFill/>
        </p:spPr>
        <p:txBody>
          <a:bodyPr vert="horz" lIns="91417" tIns="45709" rIns="91417" bIns="45709" rtlCol="0" anchor="ctr"/>
          <a:lstStyle>
            <a:lvl1pPr algn="l">
              <a:defRPr sz="1400" b="0" cap="all" spc="2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17" tIns="45709" rIns="91417" bIns="45709" rtlCol="0" anchor="ctr"/>
          <a:lstStyle>
            <a:lvl1pPr algn="l">
              <a:defRPr sz="13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401320" y="264544"/>
            <a:ext cx="15399512" cy="997331"/>
          </a:xfrm>
          <a:prstGeom prst="rect">
            <a:avLst/>
          </a:prstGeom>
        </p:spPr>
        <p:txBody>
          <a:bodyPr lIns="91417" tIns="45709" rIns="91417" bIns="45709" anchor="ctr"/>
          <a:lstStyle>
            <a:lvl1pPr>
              <a:defRPr sz="3600" cap="all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слайда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52611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Коллаж из 1 фото справа - 2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7207982" y="1323752"/>
            <a:ext cx="11080017" cy="8319978"/>
          </a:xfrm>
          <a:custGeom>
            <a:avLst/>
            <a:gdLst>
              <a:gd name="T0" fmla="*/ 1964 w 4901"/>
              <a:gd name="T1" fmla="*/ 0 h 4552"/>
              <a:gd name="T2" fmla="*/ 3031 w 4901"/>
              <a:gd name="T3" fmla="*/ 0 h 4552"/>
              <a:gd name="T4" fmla="*/ 3330 w 4901"/>
              <a:gd name="T5" fmla="*/ 1065 h 4552"/>
              <a:gd name="T6" fmla="*/ 2349 w 4901"/>
              <a:gd name="T7" fmla="*/ 4552 h 4552"/>
              <a:gd name="T8" fmla="*/ 665 w 4901"/>
              <a:gd name="T9" fmla="*/ 4552 h 4552"/>
              <a:gd name="T10" fmla="*/ 0 w 4901"/>
              <a:gd name="T11" fmla="*/ 4552 h 4552"/>
              <a:gd name="T12" fmla="*/ 1300 w 4901"/>
              <a:gd name="T13" fmla="*/ 0 h 4552"/>
              <a:gd name="T14" fmla="*/ 1964 w 4901"/>
              <a:gd name="T15" fmla="*/ 0 h 4552"/>
              <a:gd name="T16" fmla="*/ 3402 w 4901"/>
              <a:gd name="T17" fmla="*/ 1318 h 4552"/>
              <a:gd name="T18" fmla="*/ 4312 w 4901"/>
              <a:gd name="T19" fmla="*/ 4552 h 4552"/>
              <a:gd name="T20" fmla="*/ 4237 w 4901"/>
              <a:gd name="T21" fmla="*/ 4552 h 4552"/>
              <a:gd name="T22" fmla="*/ 3079 w 4901"/>
              <a:gd name="T23" fmla="*/ 4552 h 4552"/>
              <a:gd name="T24" fmla="*/ 2599 w 4901"/>
              <a:gd name="T25" fmla="*/ 4552 h 4552"/>
              <a:gd name="T26" fmla="*/ 2491 w 4901"/>
              <a:gd name="T27" fmla="*/ 4552 h 4552"/>
              <a:gd name="T28" fmla="*/ 3402 w 4901"/>
              <a:gd name="T29" fmla="*/ 1318 h 4552"/>
              <a:gd name="T30" fmla="*/ 3173 w 4901"/>
              <a:gd name="T31" fmla="*/ 0 h 4552"/>
              <a:gd name="T32" fmla="*/ 3631 w 4901"/>
              <a:gd name="T33" fmla="*/ 0 h 4552"/>
              <a:gd name="T34" fmla="*/ 3402 w 4901"/>
              <a:gd name="T35" fmla="*/ 813 h 4552"/>
              <a:gd name="T36" fmla="*/ 3173 w 4901"/>
              <a:gd name="T37" fmla="*/ 0 h 4552"/>
              <a:gd name="T38" fmla="*/ 3773 w 4901"/>
              <a:gd name="T39" fmla="*/ 0 h 4552"/>
              <a:gd name="T40" fmla="*/ 4000 w 4901"/>
              <a:gd name="T41" fmla="*/ 0 h 4552"/>
              <a:gd name="T42" fmla="*/ 4237 w 4901"/>
              <a:gd name="T43" fmla="*/ 0 h 4552"/>
              <a:gd name="T44" fmla="*/ 4664 w 4901"/>
              <a:gd name="T45" fmla="*/ 0 h 4552"/>
              <a:gd name="T46" fmla="*/ 4901 w 4901"/>
              <a:gd name="T47" fmla="*/ 0 h 4552"/>
              <a:gd name="T48" fmla="*/ 4901 w 4901"/>
              <a:gd name="T49" fmla="*/ 4552 h 4552"/>
              <a:gd name="T50" fmla="*/ 4454 w 4901"/>
              <a:gd name="T51" fmla="*/ 4552 h 4552"/>
              <a:gd name="T52" fmla="*/ 3473 w 4901"/>
              <a:gd name="T53" fmla="*/ 1065 h 4552"/>
              <a:gd name="T54" fmla="*/ 3773 w 4901"/>
              <a:gd name="T55" fmla="*/ 0 h 4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901" h="4552">
                <a:moveTo>
                  <a:pt x="1964" y="0"/>
                </a:moveTo>
                <a:lnTo>
                  <a:pt x="3031" y="0"/>
                </a:lnTo>
                <a:lnTo>
                  <a:pt x="3330" y="1065"/>
                </a:lnTo>
                <a:lnTo>
                  <a:pt x="2349" y="4552"/>
                </a:lnTo>
                <a:lnTo>
                  <a:pt x="665" y="4552"/>
                </a:lnTo>
                <a:lnTo>
                  <a:pt x="0" y="4552"/>
                </a:lnTo>
                <a:lnTo>
                  <a:pt x="1300" y="0"/>
                </a:lnTo>
                <a:lnTo>
                  <a:pt x="1964" y="0"/>
                </a:lnTo>
                <a:close/>
                <a:moveTo>
                  <a:pt x="3402" y="1318"/>
                </a:moveTo>
                <a:lnTo>
                  <a:pt x="4312" y="4552"/>
                </a:lnTo>
                <a:lnTo>
                  <a:pt x="4237" y="4552"/>
                </a:lnTo>
                <a:lnTo>
                  <a:pt x="3079" y="4552"/>
                </a:lnTo>
                <a:lnTo>
                  <a:pt x="2599" y="4552"/>
                </a:lnTo>
                <a:lnTo>
                  <a:pt x="2491" y="4552"/>
                </a:lnTo>
                <a:lnTo>
                  <a:pt x="3402" y="1318"/>
                </a:lnTo>
                <a:close/>
                <a:moveTo>
                  <a:pt x="3173" y="0"/>
                </a:moveTo>
                <a:lnTo>
                  <a:pt x="3631" y="0"/>
                </a:lnTo>
                <a:lnTo>
                  <a:pt x="3402" y="813"/>
                </a:lnTo>
                <a:lnTo>
                  <a:pt x="3173" y="0"/>
                </a:lnTo>
                <a:close/>
                <a:moveTo>
                  <a:pt x="3773" y="0"/>
                </a:moveTo>
                <a:lnTo>
                  <a:pt x="4000" y="0"/>
                </a:lnTo>
                <a:lnTo>
                  <a:pt x="4237" y="0"/>
                </a:lnTo>
                <a:lnTo>
                  <a:pt x="4664" y="0"/>
                </a:lnTo>
                <a:lnTo>
                  <a:pt x="4901" y="0"/>
                </a:lnTo>
                <a:lnTo>
                  <a:pt x="4901" y="4552"/>
                </a:lnTo>
                <a:lnTo>
                  <a:pt x="4454" y="4552"/>
                </a:lnTo>
                <a:lnTo>
                  <a:pt x="3473" y="1065"/>
                </a:lnTo>
                <a:lnTo>
                  <a:pt x="3773" y="0"/>
                </a:ln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chemeClr val="bg2"/>
            </a:bgClr>
          </a:patt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01320" y="9664573"/>
            <a:ext cx="15399512" cy="284099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l">
              <a:defRPr sz="1400" b="0" cap="all" spc="2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401320" y="264541"/>
            <a:ext cx="15399512" cy="997331"/>
          </a:xfrm>
          <a:prstGeom prst="rect">
            <a:avLst/>
          </a:prstGeom>
        </p:spPr>
        <p:txBody>
          <a:bodyPr anchor="ctr"/>
          <a:lstStyle>
            <a:lvl1pPr>
              <a:defRPr sz="3500" cap="all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слайда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469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17" tIns="45709" rIns="91417" bIns="45709" rtlCol="0" anchor="ctr"/>
          <a:lstStyle>
            <a:lvl1pPr algn="l">
              <a:defRPr sz="13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164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65" r:id="rId1"/>
    <p:sldLayoutId id="2147484596" r:id="rId2"/>
    <p:sldLayoutId id="2147484593" r:id="rId3"/>
    <p:sldLayoutId id="2147484597" r:id="rId4"/>
    <p:sldLayoutId id="2147484598" r:id="rId5"/>
    <p:sldLayoutId id="2147484599" r:id="rId6"/>
    <p:sldLayoutId id="2147484594" r:id="rId7"/>
    <p:sldLayoutId id="2147484595" r:id="rId8"/>
    <p:sldLayoutId id="2147484592" r:id="rId9"/>
    <p:sldLayoutId id="2147484600" r:id="rId10"/>
    <p:sldLayoutId id="2147484601" r:id="rId11"/>
    <p:sldLayoutId id="2147484467" r:id="rId12"/>
    <p:sldLayoutId id="2147484508" r:id="rId13"/>
    <p:sldLayoutId id="2147484520" r:id="rId14"/>
    <p:sldLayoutId id="2147484521" r:id="rId15"/>
    <p:sldLayoutId id="2147484602" r:id="rId16"/>
    <p:sldLayoutId id="2147484603" r:id="rId17"/>
  </p:sldLayoutIdLst>
  <p:hf hdr="0" dt="0"/>
  <p:txStyles>
    <p:titleStyle>
      <a:lvl1pPr algn="l" defTabSz="1371243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11" indent="-342811" algn="l" defTabSz="1371243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432" indent="-342811" algn="l" defTabSz="137124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054" indent="-342811" algn="l" defTabSz="137124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399674" indent="-342811" algn="l" defTabSz="137124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5293" indent="-342811" algn="l" defTabSz="137124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0915" indent="-342811" algn="l" defTabSz="137124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6535" indent="-342811" algn="l" defTabSz="137124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2158" indent="-342811" algn="l" defTabSz="137124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7778" indent="-342811" algn="l" defTabSz="137124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20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243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6863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483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8104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3726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99346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4967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png"/><Relationship Id="rId3" Type="http://schemas.openxmlformats.org/officeDocument/2006/relationships/image" Target="../media/image14.jpeg"/><Relationship Id="rId7" Type="http://schemas.openxmlformats.org/officeDocument/2006/relationships/image" Target="../media/image17.jpe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5.emf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6.jpeg"/><Relationship Id="rId11" Type="http://schemas.openxmlformats.org/officeDocument/2006/relationships/image" Target="../media/image21.png"/><Relationship Id="rId5" Type="http://schemas.microsoft.com/office/2007/relationships/hdphoto" Target="../media/hdphoto1.wdp"/><Relationship Id="rId15" Type="http://schemas.openxmlformats.org/officeDocument/2006/relationships/image" Target="../media/image24.emf"/><Relationship Id="rId10" Type="http://schemas.openxmlformats.org/officeDocument/2006/relationships/image" Target="../media/image20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Relationship Id="rId14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microsoft.com/office/2007/relationships/hdphoto" Target="../media/hdphoto3.wdp"/><Relationship Id="rId4" Type="http://schemas.openxmlformats.org/officeDocument/2006/relationships/diagramLayout" Target="../diagrams/layout1.xml"/><Relationship Id="rId9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BeduganovaDA\Pictures\BE752818-0AF5-4C1D-B1FF-C6678F6E3112-1073-0000013499E79188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9452" y="1404724"/>
            <a:ext cx="2687644" cy="179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BeduganovaDA\Pictures\AC3D6A21-1DF2-42D7-89ED-E480CD9F4F6D-1073-000001361AFED374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351" r="100000">
                        <a14:foregroundMark x1="45263" y1="1276" x2="38070" y2="29337"/>
                        <a14:foregroundMark x1="48772" y1="2551" x2="99474" y2="17092"/>
                        <a14:foregroundMark x1="87719" y1="28827" x2="87719" y2="28827"/>
                        <a14:foregroundMark x1="34912" y1="53571" x2="21228" y2="97704"/>
                        <a14:foregroundMark x1="24912" y1="93367" x2="88596" y2="94898"/>
                        <a14:foregroundMark x1="11579" y1="94388" x2="11579" y2="94388"/>
                        <a14:backgroundMark x1="54386" y1="1020" x2="59825" y2="1276"/>
                        <a14:backgroundMark x1="51754" y1="510" x2="54386" y2="510"/>
                        <a14:backgroundMark x1="43333" y1="510" x2="42632" y2="4337"/>
                        <a14:backgroundMark x1="99474" y1="30102" x2="98772" y2="387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0357" y="2635257"/>
            <a:ext cx="1377098" cy="947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Placeholder 5"/>
          <p:cNvPicPr>
            <a:picLocks noGrp="1" noChangeAspect="1"/>
          </p:cNvPicPr>
          <p:nvPr>
            <p:ph type="pic" sz="quarter" idx="10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5" r="13585"/>
          <a:stretch>
            <a:fillRect/>
          </a:stretch>
        </p:blipFill>
        <p:spPr/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320" y="264544"/>
            <a:ext cx="15399512" cy="997331"/>
          </a:xfrm>
          <a:prstGeom prst="rect">
            <a:avLst/>
          </a:prstGeom>
        </p:spPr>
        <p:txBody>
          <a:bodyPr/>
          <a:lstStyle/>
          <a:p>
            <a:r>
              <a:rPr lang="en-US" b="1" dirty="0" smtClean="0"/>
              <a:t>PROVISION OF tax free INFO</a:t>
            </a:r>
            <a:endParaRPr lang="en-US" b="1" dirty="0"/>
          </a:p>
        </p:txBody>
      </p:sp>
      <p:sp>
        <p:nvSpPr>
          <p:cNvPr id="20" name="Shape 2581"/>
          <p:cNvSpPr/>
          <p:nvPr/>
        </p:nvSpPr>
        <p:spPr>
          <a:xfrm>
            <a:off x="10861775" y="7056722"/>
            <a:ext cx="341630" cy="3415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33" y="11950"/>
                </a:moveTo>
                <a:lnTo>
                  <a:pt x="12831" y="14044"/>
                </a:lnTo>
                <a:lnTo>
                  <a:pt x="11135" y="12801"/>
                </a:lnTo>
                <a:lnTo>
                  <a:pt x="10555" y="12375"/>
                </a:lnTo>
                <a:lnTo>
                  <a:pt x="9974" y="12801"/>
                </a:lnTo>
                <a:lnTo>
                  <a:pt x="8277" y="14044"/>
                </a:lnTo>
                <a:lnTo>
                  <a:pt x="8976" y="11950"/>
                </a:lnTo>
                <a:lnTo>
                  <a:pt x="9195" y="11291"/>
                </a:lnTo>
                <a:lnTo>
                  <a:pt x="8647" y="10864"/>
                </a:lnTo>
                <a:lnTo>
                  <a:pt x="7280" y="9801"/>
                </a:lnTo>
                <a:lnTo>
                  <a:pt x="9560" y="9801"/>
                </a:lnTo>
                <a:lnTo>
                  <a:pt x="9799" y="9167"/>
                </a:lnTo>
                <a:lnTo>
                  <a:pt x="10555" y="7167"/>
                </a:lnTo>
                <a:lnTo>
                  <a:pt x="11310" y="9167"/>
                </a:lnTo>
                <a:lnTo>
                  <a:pt x="11549" y="9801"/>
                </a:lnTo>
                <a:lnTo>
                  <a:pt x="13829" y="9801"/>
                </a:lnTo>
                <a:lnTo>
                  <a:pt x="12462" y="10864"/>
                </a:lnTo>
                <a:lnTo>
                  <a:pt x="11914" y="11291"/>
                </a:lnTo>
                <a:cubicBezTo>
                  <a:pt x="11914" y="11291"/>
                  <a:pt x="12133" y="11950"/>
                  <a:pt x="12133" y="11950"/>
                </a:cubicBezTo>
                <a:close/>
                <a:moveTo>
                  <a:pt x="12228" y="8820"/>
                </a:moveTo>
                <a:lnTo>
                  <a:pt x="10555" y="4388"/>
                </a:lnTo>
                <a:lnTo>
                  <a:pt x="8881" y="8820"/>
                </a:lnTo>
                <a:lnTo>
                  <a:pt x="4418" y="8820"/>
                </a:lnTo>
                <a:lnTo>
                  <a:pt x="8044" y="11639"/>
                </a:lnTo>
                <a:lnTo>
                  <a:pt x="6371" y="16660"/>
                </a:lnTo>
                <a:lnTo>
                  <a:pt x="10555" y="13592"/>
                </a:lnTo>
                <a:lnTo>
                  <a:pt x="14738" y="16660"/>
                </a:lnTo>
                <a:lnTo>
                  <a:pt x="13065" y="11639"/>
                </a:lnTo>
                <a:lnTo>
                  <a:pt x="16691" y="8820"/>
                </a:lnTo>
                <a:cubicBezTo>
                  <a:pt x="16691" y="8820"/>
                  <a:pt x="12228" y="8820"/>
                  <a:pt x="12228" y="8820"/>
                </a:cubicBezTo>
                <a:close/>
                <a:moveTo>
                  <a:pt x="10800" y="20618"/>
                </a:move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6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6"/>
                  <a:pt x="16765" y="0"/>
                  <a:pt x="10800" y="0"/>
                </a:cubicBezTo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lIns="28564" tIns="28564" rIns="28564" bIns="28564" anchor="ctr"/>
          <a:lstStyle/>
          <a:p>
            <a:pPr defTabSz="342754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100"/>
          </a:p>
        </p:txBody>
      </p:sp>
      <p:sp>
        <p:nvSpPr>
          <p:cNvPr id="31" name="Freeform 7"/>
          <p:cNvSpPr>
            <a:spLocks/>
          </p:cNvSpPr>
          <p:nvPr/>
        </p:nvSpPr>
        <p:spPr bwMode="auto">
          <a:xfrm>
            <a:off x="1728009" y="8186740"/>
            <a:ext cx="1027774" cy="1464642"/>
          </a:xfrm>
          <a:custGeom>
            <a:avLst/>
            <a:gdLst>
              <a:gd name="T0" fmla="*/ 1008 w 1008"/>
              <a:gd name="T1" fmla="*/ 1787 h 1787"/>
              <a:gd name="T2" fmla="*/ 0 w 1008"/>
              <a:gd name="T3" fmla="*/ 1787 h 1787"/>
              <a:gd name="T4" fmla="*/ 503 w 1008"/>
              <a:gd name="T5" fmla="*/ 0 h 1787"/>
              <a:gd name="T6" fmla="*/ 1008 w 1008"/>
              <a:gd name="T7" fmla="*/ 1787 h 17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8" h="1787">
                <a:moveTo>
                  <a:pt x="1008" y="1787"/>
                </a:moveTo>
                <a:lnTo>
                  <a:pt x="0" y="1787"/>
                </a:lnTo>
                <a:lnTo>
                  <a:pt x="503" y="0"/>
                </a:lnTo>
                <a:lnTo>
                  <a:pt x="1008" y="1787"/>
                </a:lnTo>
                <a:close/>
              </a:path>
            </a:pathLst>
          </a:custGeom>
          <a:gradFill>
            <a:gsLst>
              <a:gs pos="0">
                <a:schemeClr val="accent4">
                  <a:alpha val="67000"/>
                </a:schemeClr>
              </a:gs>
              <a:gs pos="99000">
                <a:schemeClr val="accent2"/>
              </a:gs>
            </a:gsLst>
            <a:lin ang="5400000" scaled="1"/>
          </a:gradFill>
          <a:ln>
            <a:noFill/>
          </a:ln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2" name="Freeform 8"/>
          <p:cNvSpPr>
            <a:spLocks/>
          </p:cNvSpPr>
          <p:nvPr/>
        </p:nvSpPr>
        <p:spPr bwMode="auto">
          <a:xfrm>
            <a:off x="180708" y="1327152"/>
            <a:ext cx="4122376" cy="5987927"/>
          </a:xfrm>
          <a:custGeom>
            <a:avLst/>
            <a:gdLst>
              <a:gd name="T0" fmla="*/ 2007 w 4015"/>
              <a:gd name="T1" fmla="*/ 7113 h 7113"/>
              <a:gd name="T2" fmla="*/ 0 w 4015"/>
              <a:gd name="T3" fmla="*/ 0 h 7113"/>
              <a:gd name="T4" fmla="*/ 167 w 4015"/>
              <a:gd name="T5" fmla="*/ 0 h 7113"/>
              <a:gd name="T6" fmla="*/ 2720 w 4015"/>
              <a:gd name="T7" fmla="*/ 0 h 7113"/>
              <a:gd name="T8" fmla="*/ 3778 w 4015"/>
              <a:gd name="T9" fmla="*/ 0 h 7113"/>
              <a:gd name="T10" fmla="*/ 4015 w 4015"/>
              <a:gd name="T11" fmla="*/ 0 h 7113"/>
              <a:gd name="T12" fmla="*/ 2007 w 4015"/>
              <a:gd name="T13" fmla="*/ 7113 h 7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15" h="7113">
                <a:moveTo>
                  <a:pt x="2007" y="7113"/>
                </a:moveTo>
                <a:lnTo>
                  <a:pt x="0" y="0"/>
                </a:lnTo>
                <a:lnTo>
                  <a:pt x="167" y="0"/>
                </a:lnTo>
                <a:lnTo>
                  <a:pt x="2720" y="0"/>
                </a:lnTo>
                <a:lnTo>
                  <a:pt x="3778" y="0"/>
                </a:lnTo>
                <a:lnTo>
                  <a:pt x="4015" y="0"/>
                </a:lnTo>
                <a:lnTo>
                  <a:pt x="2007" y="7113"/>
                </a:lnTo>
                <a:close/>
              </a:path>
            </a:pathLst>
          </a:custGeom>
          <a:gradFill>
            <a:gsLst>
              <a:gs pos="0">
                <a:schemeClr val="accent4">
                  <a:alpha val="89000"/>
                </a:schemeClr>
              </a:gs>
              <a:gs pos="99000">
                <a:schemeClr val="accent2">
                  <a:alpha val="67000"/>
                </a:schemeClr>
              </a:gs>
            </a:gsLst>
            <a:lin ang="5400000" scaled="1"/>
          </a:gradFill>
          <a:ln>
            <a:noFill/>
          </a:ln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6E6542A-CDDE-0A4D-9BEA-1CDB85DF59E6}" type="slidenum">
              <a:rPr lang="en-US" smtClean="0"/>
              <a:pPr/>
              <a:t>1</a:t>
            </a:fld>
            <a:endParaRPr lang="en-US" dirty="0"/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13152123" y="3870611"/>
            <a:ext cx="1036194" cy="2"/>
          </a:xfrm>
          <a:prstGeom prst="straightConnector1">
            <a:avLst/>
          </a:prstGeom>
          <a:ln w="34925">
            <a:solidFill>
              <a:srgbClr val="04C4DE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C:\Users\BeduganovaDA\Pictures\D2706B17-C628-495C-9795-586F4623D4E8-1073-00000133D9A70192.JPE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95"/>
          <a:stretch/>
        </p:blipFill>
        <p:spPr bwMode="auto">
          <a:xfrm>
            <a:off x="13312625" y="2675621"/>
            <a:ext cx="1691818" cy="1073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BeduganovaDA\Pictures\D2706B17-C628-495C-9795-586F4623D4E8-1073-00000133D9A70192.JPE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95"/>
          <a:stretch/>
        </p:blipFill>
        <p:spPr bwMode="auto">
          <a:xfrm>
            <a:off x="9372602" y="6685223"/>
            <a:ext cx="4184756" cy="2920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88" t="47646" r="42348" b="43384"/>
          <a:stretch>
            <a:fillRect/>
          </a:stretch>
        </p:blipFill>
        <p:spPr bwMode="auto">
          <a:xfrm>
            <a:off x="13008433" y="9149733"/>
            <a:ext cx="548926" cy="434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14425121" y="3616217"/>
            <a:ext cx="2607276" cy="1550716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en-US" dirty="0" smtClean="0"/>
              <a:t>Present your payment receipt, your passport and the goods you have bought to the customs officer</a:t>
            </a:r>
            <a:endParaRPr lang="ru-RU" dirty="0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9903763" y="1339324"/>
            <a:ext cx="3049534" cy="787865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en-US" dirty="0" smtClean="0"/>
              <a:t>A  customs officer will verify the following information</a:t>
            </a:r>
            <a:r>
              <a:rPr lang="ru-RU" dirty="0" smtClean="0"/>
              <a:t>:</a:t>
            </a:r>
            <a:endParaRPr lang="ru-RU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11428528" y="6208780"/>
            <a:ext cx="0" cy="389160"/>
          </a:xfrm>
          <a:prstGeom prst="straightConnector1">
            <a:avLst/>
          </a:prstGeom>
          <a:ln w="34925">
            <a:solidFill>
              <a:schemeClr val="accent1">
                <a:lumMod val="60000"/>
                <a:lumOff val="40000"/>
              </a:schemeClr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9585963" y="8145440"/>
            <a:ext cx="3696934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1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88" t="47646" r="42348" b="43384"/>
          <a:stretch>
            <a:fillRect/>
          </a:stretch>
        </p:blipFill>
        <p:spPr bwMode="auto">
          <a:xfrm>
            <a:off x="12895223" y="7880126"/>
            <a:ext cx="548926" cy="434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Скругленный прямоугольник 37"/>
          <p:cNvSpPr/>
          <p:nvPr/>
        </p:nvSpPr>
        <p:spPr>
          <a:xfrm>
            <a:off x="6528124" y="6983147"/>
            <a:ext cx="2607276" cy="2323556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en-US" dirty="0" smtClean="0"/>
              <a:t>If you fail to present any goods shown in your payment receipt, the customs officer will </a:t>
            </a:r>
            <a:r>
              <a:rPr lang="en-US" dirty="0" smtClean="0"/>
              <a:t>cross </a:t>
            </a:r>
            <a:r>
              <a:rPr lang="en-US" dirty="0" smtClean="0"/>
              <a:t>them </a:t>
            </a:r>
            <a:r>
              <a:rPr lang="en-US" dirty="0" smtClean="0"/>
              <a:t>out and validate it with his</a:t>
            </a:r>
            <a:r>
              <a:rPr lang="ru-RU" dirty="0" smtClean="0"/>
              <a:t>/</a:t>
            </a:r>
            <a:r>
              <a:rPr lang="en-US" dirty="0" smtClean="0"/>
              <a:t>her personal number stamp</a:t>
            </a:r>
            <a:endParaRPr lang="ru-RU" dirty="0"/>
          </a:p>
        </p:txBody>
      </p:sp>
      <p:sp>
        <p:nvSpPr>
          <p:cNvPr id="39" name="TextBox 38"/>
          <p:cNvSpPr txBox="1"/>
          <p:nvPr/>
        </p:nvSpPr>
        <p:spPr>
          <a:xfrm>
            <a:off x="12614334" y="9360029"/>
            <a:ext cx="1401360" cy="307754"/>
          </a:xfrm>
          <a:prstGeom prst="rect">
            <a:avLst/>
          </a:prstGeom>
          <a:noFill/>
        </p:spPr>
        <p:txBody>
          <a:bodyPr wrap="square" lIns="91417" tIns="45709" rIns="91417" bIns="45709" rtlCol="0">
            <a:spAutoFit/>
          </a:bodyPr>
          <a:lstStyle/>
          <a:p>
            <a:r>
              <a:rPr lang="ru-RU" sz="1400" b="1" dirty="0"/>
              <a:t>13.02.2018</a:t>
            </a:r>
          </a:p>
        </p:txBody>
      </p:sp>
      <p:cxnSp>
        <p:nvCxnSpPr>
          <p:cNvPr id="40" name="Прямая со стрелкой 39"/>
          <p:cNvCxnSpPr/>
          <p:nvPr/>
        </p:nvCxnSpPr>
        <p:spPr>
          <a:xfrm flipH="1">
            <a:off x="13875362" y="8314370"/>
            <a:ext cx="521928" cy="0"/>
          </a:xfrm>
          <a:prstGeom prst="straightConnector1">
            <a:avLst/>
          </a:prstGeom>
          <a:ln w="34925">
            <a:solidFill>
              <a:schemeClr val="accent1">
                <a:lumMod val="60000"/>
                <a:lumOff val="40000"/>
              </a:schemeClr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Скругленный прямоугольник 42"/>
          <p:cNvSpPr/>
          <p:nvPr/>
        </p:nvSpPr>
        <p:spPr>
          <a:xfrm>
            <a:off x="14768108" y="7401853"/>
            <a:ext cx="2607276" cy="1821016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en-US" dirty="0" smtClean="0"/>
              <a:t>Your payment receipt with the notes </a:t>
            </a:r>
            <a:r>
              <a:rPr lang="en-US" dirty="0" smtClean="0"/>
              <a:t>will </a:t>
            </a:r>
            <a:r>
              <a:rPr lang="en-US" dirty="0" smtClean="0"/>
              <a:t>be submitted to the tax free refund office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0006349" y="3749598"/>
            <a:ext cx="2844358" cy="980230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en-US" dirty="0" smtClean="0"/>
              <a:t>whether  the information in your receipt corresponds to the goods you</a:t>
            </a:r>
            <a:r>
              <a:rPr lang="ru-RU" dirty="0" smtClean="0"/>
              <a:t> </a:t>
            </a:r>
            <a:r>
              <a:rPr lang="en-US" dirty="0" smtClean="0"/>
              <a:t>have bought</a:t>
            </a:r>
            <a:endParaRPr lang="ru-RU" dirty="0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10006348" y="2168484"/>
            <a:ext cx="2844356" cy="743431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en-US" dirty="0" smtClean="0"/>
              <a:t>goods </a:t>
            </a:r>
            <a:r>
              <a:rPr lang="en-US" dirty="0" smtClean="0"/>
              <a:t>information in </a:t>
            </a:r>
            <a:r>
              <a:rPr lang="en-US" dirty="0" smtClean="0"/>
              <a:t>your payment receipt</a:t>
            </a:r>
            <a:endParaRPr lang="ru-RU" dirty="0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10006348" y="2975161"/>
            <a:ext cx="2844356" cy="698755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en-US" dirty="0" smtClean="0"/>
              <a:t>details of the retailer that issued your payment receipt </a:t>
            </a:r>
            <a:endParaRPr lang="ru-RU" dirty="0">
              <a:solidFill>
                <a:schemeClr val="dk1"/>
              </a:solidFill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10004397" y="4788740"/>
            <a:ext cx="2846310" cy="724868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en-US" dirty="0" smtClean="0"/>
              <a:t>Your foreign national passport</a:t>
            </a:r>
            <a:endParaRPr lang="ru-RU" dirty="0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9743090" y="5595813"/>
            <a:ext cx="3831019" cy="572497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en-US" b="1" dirty="0" smtClean="0"/>
              <a:t>And</a:t>
            </a:r>
            <a:r>
              <a:rPr lang="ru-RU" b="1" dirty="0" smtClean="0"/>
              <a:t> </a:t>
            </a:r>
            <a:r>
              <a:rPr lang="en-US" b="1" dirty="0" smtClean="0"/>
              <a:t>stamp your payment receipt</a:t>
            </a:r>
            <a:endParaRPr lang="ru-RU" b="1" dirty="0"/>
          </a:p>
        </p:txBody>
      </p:sp>
      <p:pic>
        <p:nvPicPr>
          <p:cNvPr id="16" name="Picture 37" descr="customs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5150" y="1135029"/>
            <a:ext cx="884516" cy="116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7" descr="broker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7381" y="2719073"/>
            <a:ext cx="827690" cy="121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33" descr="broker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2213" y="7056724"/>
            <a:ext cx="964886" cy="1185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1019" b="82130" l="50990" r="91250">
                        <a14:foregroundMark x1="60990" y1="44537" x2="85000" y2="43426"/>
                        <a14:foregroundMark x1="68125" y1="37037" x2="75729" y2="61481"/>
                        <a14:foregroundMark x1="80365" y1="36296" x2="65104" y2="63704"/>
                        <a14:foregroundMark x1="60625" y1="52963" x2="78854" y2="38333"/>
                        <a14:foregroundMark x1="84896" y1="43241" x2="66250" y2="63889"/>
                        <a14:foregroundMark x1="59271" y1="48796" x2="87240" y2="48519"/>
                        <a14:foregroundMark x1="60260" y1="43241" x2="84010" y2="41481"/>
                        <a14:foregroundMark x1="60885" y1="41204" x2="85000" y2="40741"/>
                        <a14:foregroundMark x1="65625" y1="58519" x2="79010" y2="53426"/>
                        <a14:foregroundMark x1="63854" y1="55463" x2="81875" y2="55926"/>
                        <a14:foregroundMark x1="79010" y1="62778" x2="81250" y2="54537"/>
                        <a14:foregroundMark x1="73232" y1="59821" x2="81481" y2="61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929" t="13426" r="8626" b="10096"/>
          <a:stretch/>
        </p:blipFill>
        <p:spPr bwMode="auto">
          <a:xfrm>
            <a:off x="531231" y="1192206"/>
            <a:ext cx="3065414" cy="3181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4"/>
          <a:stretch/>
        </p:blipFill>
        <p:spPr bwMode="auto">
          <a:xfrm>
            <a:off x="11642189" y="466409"/>
            <a:ext cx="3812002" cy="6778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2" r="42323"/>
          <a:stretch/>
        </p:blipFill>
        <p:spPr bwMode="auto">
          <a:xfrm>
            <a:off x="15038609" y="6062704"/>
            <a:ext cx="2169138" cy="6937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3883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62" t="92636" r="15323" b="5954"/>
          <a:stretch/>
        </p:blipFill>
        <p:spPr bwMode="auto">
          <a:xfrm>
            <a:off x="15661467" y="9522708"/>
            <a:ext cx="1866170" cy="433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6912409" y="12157679"/>
            <a:ext cx="6348158" cy="357255"/>
          </a:xfrm>
        </p:spPr>
        <p:txBody>
          <a:bodyPr/>
          <a:lstStyle/>
          <a:p>
            <a:fld id="{26E6542A-CDDE-0A4D-9BEA-1CDB85DF59E6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01320" y="264543"/>
            <a:ext cx="15399512" cy="997331"/>
          </a:xfrm>
          <a:prstGeom prst="rect">
            <a:avLst/>
          </a:prstGeom>
        </p:spPr>
        <p:txBody>
          <a:bodyPr/>
          <a:lstStyle/>
          <a:p>
            <a:r>
              <a:rPr lang="en-US" b="1" dirty="0" smtClean="0"/>
              <a:t>tax free SERVICE POINTS</a:t>
            </a:r>
            <a:r>
              <a:rPr lang="ru-RU" b="1" dirty="0" smtClean="0"/>
              <a:t> </a:t>
            </a:r>
            <a:endParaRPr lang="en-US" dirty="0"/>
          </a:p>
        </p:txBody>
      </p:sp>
      <p:sp>
        <p:nvSpPr>
          <p:cNvPr id="46" name="Rectangle 13"/>
          <p:cNvSpPr>
            <a:spLocks noChangeArrowheads="1"/>
          </p:cNvSpPr>
          <p:nvPr/>
        </p:nvSpPr>
        <p:spPr bwMode="auto">
          <a:xfrm>
            <a:off x="10112331" y="5150800"/>
            <a:ext cx="184706" cy="41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5" rIns="91428" bIns="45715" anchor="ctr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endParaRPr lang="ru-RU" sz="2100" b="1">
              <a:solidFill>
                <a:srgbClr val="000000"/>
              </a:solidFill>
              <a:cs typeface="Calibri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 bwMode="auto">
          <a:xfrm>
            <a:off x="8474567" y="5347554"/>
            <a:ext cx="2757762" cy="415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8" tIns="45715" rIns="91428" bIns="45715" numCol="1" rtlCol="0" anchor="t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endParaRPr lang="ru-RU" sz="2100" b="1">
              <a:solidFill>
                <a:srgbClr val="000000"/>
              </a:solidFill>
              <a:cs typeface="Calibri" pitchFamily="34" charset="0"/>
            </a:endParaRPr>
          </a:p>
        </p:txBody>
      </p:sp>
      <p:sp>
        <p:nvSpPr>
          <p:cNvPr id="48" name="Прямоугольник 47"/>
          <p:cNvSpPr/>
          <p:nvPr/>
        </p:nvSpPr>
        <p:spPr bwMode="auto">
          <a:xfrm>
            <a:off x="8619261" y="5347554"/>
            <a:ext cx="1523446" cy="415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8" tIns="45715" rIns="91428" bIns="45715" numCol="1" rtlCol="0" anchor="t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endParaRPr lang="ru-RU" sz="2100" b="1">
              <a:solidFill>
                <a:srgbClr val="000000"/>
              </a:solidFill>
              <a:cs typeface="Calibri" pitchFamily="34" charset="0"/>
            </a:endParaRPr>
          </a:p>
        </p:txBody>
      </p:sp>
      <p:cxnSp>
        <p:nvCxnSpPr>
          <p:cNvPr id="49" name="Прямая со стрелкой 48"/>
          <p:cNvCxnSpPr/>
          <p:nvPr/>
        </p:nvCxnSpPr>
        <p:spPr bwMode="auto">
          <a:xfrm>
            <a:off x="8178849" y="6939150"/>
            <a:ext cx="4315246" cy="1511381"/>
          </a:xfrm>
          <a:prstGeom prst="straightConnector1">
            <a:avLst/>
          </a:prstGeom>
          <a:noFill/>
          <a:ln>
            <a:noFill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454173540"/>
              </p:ext>
            </p:extLst>
          </p:nvPr>
        </p:nvGraphicFramePr>
        <p:xfrm>
          <a:off x="548640" y="1356361"/>
          <a:ext cx="17373600" cy="833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71451" y="1417321"/>
            <a:ext cx="6071694" cy="446266"/>
          </a:xfrm>
          <a:prstGeom prst="rect">
            <a:avLst/>
          </a:prstGeom>
          <a:noFill/>
        </p:spPr>
        <p:txBody>
          <a:bodyPr wrap="square" lIns="91428" tIns="45715" rIns="91428" bIns="45715" rtlCol="0">
            <a:spAutoFit/>
          </a:bodyPr>
          <a:lstStyle/>
          <a:p>
            <a:pPr algn="ctr"/>
            <a:r>
              <a:rPr lang="en-US" sz="2300" b="1" dirty="0" smtClean="0"/>
              <a:t>International Road Border </a:t>
            </a:r>
            <a:r>
              <a:rPr lang="en-US" sz="2300" b="1" dirty="0" smtClean="0"/>
              <a:t>Checkpoints</a:t>
            </a:r>
            <a:endParaRPr lang="ru-RU" sz="23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6848096" y="1385055"/>
            <a:ext cx="5044440" cy="446266"/>
          </a:xfrm>
          <a:prstGeom prst="rect">
            <a:avLst/>
          </a:prstGeom>
          <a:noFill/>
        </p:spPr>
        <p:txBody>
          <a:bodyPr wrap="square" lIns="91428" tIns="45715" rIns="91428" bIns="45715" rtlCol="0">
            <a:spAutoFit/>
          </a:bodyPr>
          <a:lstStyle/>
          <a:p>
            <a:pPr algn="ctr"/>
            <a:r>
              <a:rPr lang="en-US" sz="2300" b="1" dirty="0" smtClean="0"/>
              <a:t>International Air Border Checkpoints</a:t>
            </a:r>
            <a:endParaRPr lang="ru-RU" sz="23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12649200" y="1417322"/>
            <a:ext cx="5044440" cy="446266"/>
          </a:xfrm>
          <a:prstGeom prst="rect">
            <a:avLst/>
          </a:prstGeom>
          <a:noFill/>
        </p:spPr>
        <p:txBody>
          <a:bodyPr wrap="square" lIns="91428" tIns="45715" rIns="91428" bIns="45715" rtlCol="0">
            <a:spAutoFit/>
          </a:bodyPr>
          <a:lstStyle/>
          <a:p>
            <a:pPr algn="ctr"/>
            <a:r>
              <a:rPr lang="en-US" sz="2300" b="1" dirty="0" smtClean="0"/>
              <a:t>International Sea Border Checkpoints</a:t>
            </a:r>
            <a:endParaRPr lang="ru-RU" sz="2300" b="1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19" t="16895" r="22784" b="74383"/>
          <a:stretch/>
        </p:blipFill>
        <p:spPr bwMode="auto">
          <a:xfrm>
            <a:off x="15647055" y="17405"/>
            <a:ext cx="1345298" cy="1223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16175167" y="9926927"/>
            <a:ext cx="2167800" cy="441865"/>
          </a:xfrm>
          <a:prstGeom prst="rect">
            <a:avLst/>
          </a:prstGeom>
          <a:noFill/>
        </p:spPr>
        <p:txBody>
          <a:bodyPr wrap="none" lIns="163272" tIns="81636" rIns="163272" bIns="81636" rtlCol="0">
            <a:spAutoFit/>
          </a:bodyPr>
          <a:lstStyle/>
          <a:p>
            <a:r>
              <a:rPr lang="en-US" b="1" dirty="0">
                <a:solidFill>
                  <a:srgbClr val="1C663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www.customs.ru</a:t>
            </a:r>
            <a:endParaRPr lang="ru-RU" b="1" dirty="0">
              <a:solidFill>
                <a:srgbClr val="1C663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3704" b="48056" l="48646" r="606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863" t="23131" r="39407" b="52121"/>
          <a:stretch/>
        </p:blipFill>
        <p:spPr bwMode="auto">
          <a:xfrm>
            <a:off x="15864841" y="0"/>
            <a:ext cx="1150610" cy="117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630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ветлый вариант">
  <a:themeElements>
    <a:clrScheme name="Фирменные цвета ФТС 1">
      <a:dk1>
        <a:srgbClr val="000000"/>
      </a:dk1>
      <a:lt1>
        <a:srgbClr val="E3E3E3"/>
      </a:lt1>
      <a:dk2>
        <a:srgbClr val="000000"/>
      </a:dk2>
      <a:lt2>
        <a:srgbClr val="F1F1F1"/>
      </a:lt2>
      <a:accent1>
        <a:srgbClr val="1D6846"/>
      </a:accent1>
      <a:accent2>
        <a:srgbClr val="FFC81E"/>
      </a:accent2>
      <a:accent3>
        <a:srgbClr val="008D78"/>
      </a:accent3>
      <a:accent4>
        <a:srgbClr val="F8EA7B"/>
      </a:accent4>
      <a:accent5>
        <a:srgbClr val="B3D2C8"/>
      </a:accent5>
      <a:accent6>
        <a:srgbClr val="1C683F"/>
      </a:accent6>
      <a:hlink>
        <a:srgbClr val="3CB396"/>
      </a:hlink>
      <a:folHlink>
        <a:srgbClr val="0A505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232B36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74219E7C051D9947A1B1A3CF9D9CCC42" ma:contentTypeVersion="0" ma:contentTypeDescription="Создание документа." ma:contentTypeScope="" ma:versionID="822b38ede9a47539c07d28a3a5e6ddb4">
  <xsd:schema xmlns:xsd="http://www.w3.org/2001/XMLSchema" xmlns:p="http://schemas.microsoft.com/office/2006/metadata/properties" targetNamespace="http://schemas.microsoft.com/office/2006/metadata/properties" ma:root="true" ma:fieldsID="53974d1da0c14f073d2cc649cae9f3e6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одержимого" ma:readOnly="true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DB923D2C-2E2D-4994-AD66-CC12AD20E1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3918DC0A-A1A3-4C5D-A28D-035AE2E7DC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EE5987F-775F-470E-AAE3-FCEE65482E9B}">
  <ds:schemaRefs>
    <ds:schemaRef ds:uri="http://purl.org/dc/elements/1.1/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Madison</Template>
  <TotalTime>38879</TotalTime>
  <Words>181</Words>
  <Application>Microsoft Office PowerPoint</Application>
  <PresentationFormat>Произвольный</PresentationFormat>
  <Paragraphs>39</Paragraphs>
  <Slides>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Светлый вариант</vt:lpstr>
      <vt:lpstr>PROVISION OF tax free INFO</vt:lpstr>
      <vt:lpstr>tax free SERVICE POINTS </vt:lpstr>
    </vt:vector>
  </TitlesOfParts>
  <Company>44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Погонина Алина Александровна</cp:lastModifiedBy>
  <cp:revision>2751</cp:revision>
  <cp:lastPrinted>2018-10-18T08:27:19Z</cp:lastPrinted>
  <dcterms:created xsi:type="dcterms:W3CDTF">2015-02-25T15:20:40Z</dcterms:created>
  <dcterms:modified xsi:type="dcterms:W3CDTF">2019-09-02T13:28:12Z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0x01010074219E7C051D9947A1B1A3CF9D9CCC42</vt:lpwstr>
  </property>
</Properties>
</file>